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361" r:id="rId2"/>
    <p:sldId id="346" r:id="rId3"/>
    <p:sldId id="323" r:id="rId4"/>
    <p:sldId id="349" r:id="rId5"/>
    <p:sldId id="324" r:id="rId6"/>
    <p:sldId id="354" r:id="rId7"/>
    <p:sldId id="362" r:id="rId8"/>
    <p:sldId id="329" r:id="rId9"/>
    <p:sldId id="359" r:id="rId10"/>
    <p:sldId id="342" r:id="rId11"/>
    <p:sldId id="360" r:id="rId12"/>
    <p:sldId id="337" r:id="rId13"/>
    <p:sldId id="351" r:id="rId14"/>
    <p:sldId id="353" r:id="rId15"/>
    <p:sldId id="326" r:id="rId16"/>
    <p:sldId id="356" r:id="rId17"/>
    <p:sldId id="331" r:id="rId18"/>
    <p:sldId id="343" r:id="rId19"/>
    <p:sldId id="355" r:id="rId20"/>
  </p:sldIdLst>
  <p:sldSz cx="9144000" cy="6858000" type="screen4x3"/>
  <p:notesSz cx="7053263" cy="9309100"/>
  <p:defaultTextStyle>
    <a:defPPr>
      <a:defRPr lang="es-E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181BA"/>
    <a:srgbClr val="DD61A2"/>
    <a:srgbClr val="A7198F"/>
    <a:srgbClr val="FF9900"/>
    <a:srgbClr val="E480B4"/>
    <a:srgbClr val="DDDDD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p:cViewPr varScale="1">
        <p:scale>
          <a:sx n="69" d="100"/>
          <a:sy n="69" d="100"/>
        </p:scale>
        <p:origin x="1416" y="72"/>
      </p:cViewPr>
      <p:guideLst>
        <p:guide orient="horz" pos="2112"/>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9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E167B-2436-45A3-89E0-A75FACF99FE7}"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AR"/>
        </a:p>
      </dgm:t>
    </dgm:pt>
    <dgm:pt modelId="{1C2B177B-9DD2-40BA-B01C-31837AE58522}">
      <dgm:prSet phldrT="[Texto]"/>
      <dgm:spPr/>
      <dgm:t>
        <a:bodyPr/>
        <a:lstStyle/>
        <a:p>
          <a:r>
            <a:rPr lang="es-ES" dirty="0" smtClean="0">
              <a:cs typeface="Arial" pitchFamily="34" charset="0"/>
            </a:rPr>
            <a:t>La </a:t>
          </a:r>
          <a:r>
            <a:rPr lang="es-ES" b="1" u="sng" dirty="0" smtClean="0">
              <a:cs typeface="Arial" pitchFamily="34" charset="0"/>
            </a:rPr>
            <a:t>presión hidrostática</a:t>
          </a:r>
          <a:r>
            <a:rPr lang="es-ES" u="sng" dirty="0" smtClean="0">
              <a:cs typeface="Arial" pitchFamily="34" charset="0"/>
            </a:rPr>
            <a:t>  es la</a:t>
          </a:r>
          <a:r>
            <a:rPr lang="es-ES" b="1" dirty="0" smtClean="0">
              <a:cs typeface="Arial" pitchFamily="34" charset="0"/>
            </a:rPr>
            <a:t> </a:t>
          </a:r>
          <a:r>
            <a:rPr lang="es-ES" dirty="0" smtClean="0">
              <a:cs typeface="Arial" pitchFamily="34" charset="0"/>
            </a:rPr>
            <a:t>debida al peso de un </a:t>
          </a:r>
          <a:r>
            <a:rPr lang="es-ES" b="1" u="sng" dirty="0" smtClean="0">
              <a:cs typeface="Arial" pitchFamily="34" charset="0"/>
            </a:rPr>
            <a:t>fluido en reposo</a:t>
          </a:r>
          <a:r>
            <a:rPr lang="es-ES" dirty="0" smtClean="0">
              <a:cs typeface="Arial" pitchFamily="34" charset="0"/>
            </a:rPr>
            <a:t>. </a:t>
          </a:r>
          <a:endParaRPr lang="es-AR" dirty="0"/>
        </a:p>
      </dgm:t>
    </dgm:pt>
    <dgm:pt modelId="{62CDFF79-A331-40BA-91F2-1D187CF69737}" type="parTrans" cxnId="{827D9752-04D2-4429-ADA7-3B75D052614E}">
      <dgm:prSet/>
      <dgm:spPr/>
      <dgm:t>
        <a:bodyPr/>
        <a:lstStyle/>
        <a:p>
          <a:endParaRPr lang="es-AR">
            <a:solidFill>
              <a:schemeClr val="bg1"/>
            </a:solidFill>
          </a:endParaRPr>
        </a:p>
      </dgm:t>
    </dgm:pt>
    <dgm:pt modelId="{4829B09D-D439-4C7D-9480-FB668B34D282}" type="sibTrans" cxnId="{827D9752-04D2-4429-ADA7-3B75D052614E}">
      <dgm:prSet/>
      <dgm:spPr/>
      <dgm:t>
        <a:bodyPr/>
        <a:lstStyle/>
        <a:p>
          <a:endParaRPr lang="es-AR">
            <a:solidFill>
              <a:schemeClr val="bg1"/>
            </a:solidFill>
          </a:endParaRPr>
        </a:p>
      </dgm:t>
    </dgm:pt>
    <dgm:pt modelId="{6A3FE443-1D9F-47B9-8C58-60491ACB54CA}">
      <dgm:prSet phldrT="[Texto]"/>
      <dgm:spPr/>
      <dgm:t>
        <a:bodyPr/>
        <a:lstStyle/>
        <a:p>
          <a:r>
            <a:rPr lang="es-AR" b="1" smtClean="0"/>
            <a:t>La presión aumenta a medida que aumenta la profundidad.</a:t>
          </a:r>
          <a:endParaRPr lang="es-AR" b="1" dirty="0"/>
        </a:p>
      </dgm:t>
    </dgm:pt>
    <dgm:pt modelId="{42AA5B73-07D3-40D1-BED9-E6ADD9705DFC}" type="parTrans" cxnId="{8B6557EA-B962-4353-A45E-9056E836AFA5}">
      <dgm:prSet/>
      <dgm:spPr/>
      <dgm:t>
        <a:bodyPr/>
        <a:lstStyle/>
        <a:p>
          <a:endParaRPr lang="es-AR">
            <a:solidFill>
              <a:schemeClr val="bg1"/>
            </a:solidFill>
          </a:endParaRPr>
        </a:p>
      </dgm:t>
    </dgm:pt>
    <dgm:pt modelId="{F22EDCCC-AF03-4C87-A10C-2695199E4F11}" type="sibTrans" cxnId="{8B6557EA-B962-4353-A45E-9056E836AFA5}">
      <dgm:prSet/>
      <dgm:spPr/>
      <dgm:t>
        <a:bodyPr/>
        <a:lstStyle/>
        <a:p>
          <a:endParaRPr lang="es-AR">
            <a:solidFill>
              <a:schemeClr val="bg1"/>
            </a:solidFill>
          </a:endParaRPr>
        </a:p>
      </dgm:t>
    </dgm:pt>
    <dgm:pt modelId="{E5052310-6CE5-419E-8957-853CCDF54D0C}">
      <dgm:prSet phldrT="[Texto]" custT="1"/>
      <dgm:spPr/>
      <dgm:t>
        <a:bodyPr/>
        <a:lstStyle/>
        <a:p>
          <a:r>
            <a:rPr lang="es-AR" sz="3200" b="1" smtClean="0"/>
            <a:t>Entonces:</a:t>
          </a:r>
          <a:endParaRPr lang="es-AR" sz="3200" b="1" dirty="0"/>
        </a:p>
      </dgm:t>
    </dgm:pt>
    <dgm:pt modelId="{CCCE4A4B-74C0-4006-8CAF-F7A4C9AC212C}" type="parTrans" cxnId="{522644B7-F49C-4FD3-867D-E806EEC57750}">
      <dgm:prSet/>
      <dgm:spPr/>
      <dgm:t>
        <a:bodyPr/>
        <a:lstStyle/>
        <a:p>
          <a:endParaRPr lang="es-AR">
            <a:solidFill>
              <a:schemeClr val="bg1"/>
            </a:solidFill>
          </a:endParaRPr>
        </a:p>
      </dgm:t>
    </dgm:pt>
    <dgm:pt modelId="{2B1DE8F7-9F79-439D-B34A-3E3F5A22C35E}" type="sibTrans" cxnId="{522644B7-F49C-4FD3-867D-E806EEC57750}">
      <dgm:prSet/>
      <dgm:spPr/>
      <dgm:t>
        <a:bodyPr/>
        <a:lstStyle/>
        <a:p>
          <a:endParaRPr lang="es-AR">
            <a:solidFill>
              <a:schemeClr val="bg1"/>
            </a:solidFill>
          </a:endParaRPr>
        </a:p>
      </dgm:t>
    </dgm:pt>
    <dgm:pt modelId="{C7C14599-FF29-40A7-A75D-520ADC298CE0}">
      <dgm:prSet phldrT="[Texto]"/>
      <dgm:spPr/>
      <dgm:t>
        <a:bodyPr/>
        <a:lstStyle/>
        <a:p>
          <a:r>
            <a:rPr lang="es-AR" b="1" smtClean="0"/>
            <a:t>La presión en un punto interior del líquido será igual a:</a:t>
          </a:r>
          <a:endParaRPr lang="es-AR" b="1" dirty="0"/>
        </a:p>
      </dgm:t>
    </dgm:pt>
    <dgm:pt modelId="{4FA74864-E33B-407D-8BD4-36E1BA6E1441}" type="parTrans" cxnId="{7E74E1E9-9EA0-442C-B106-D3C223D29708}">
      <dgm:prSet/>
      <dgm:spPr/>
      <dgm:t>
        <a:bodyPr/>
        <a:lstStyle/>
        <a:p>
          <a:endParaRPr lang="es-AR">
            <a:solidFill>
              <a:schemeClr val="bg1"/>
            </a:solidFill>
          </a:endParaRPr>
        </a:p>
      </dgm:t>
    </dgm:pt>
    <dgm:pt modelId="{E82D6DE9-10B9-4F7C-B0A4-56FC7E80FAD5}" type="sibTrans" cxnId="{7E74E1E9-9EA0-442C-B106-D3C223D29708}">
      <dgm:prSet/>
      <dgm:spPr/>
      <dgm:t>
        <a:bodyPr/>
        <a:lstStyle/>
        <a:p>
          <a:endParaRPr lang="es-AR">
            <a:solidFill>
              <a:schemeClr val="bg1"/>
            </a:solidFill>
          </a:endParaRPr>
        </a:p>
      </dgm:t>
    </dgm:pt>
    <dgm:pt modelId="{02E744DD-8129-480F-8FE7-7ED4479FFB64}">
      <dgm:prSet phldrT="[Texto]" phldr="1"/>
      <dgm:spPr/>
      <dgm:t>
        <a:bodyPr/>
        <a:lstStyle/>
        <a:p>
          <a:endParaRPr lang="es-AR">
            <a:solidFill>
              <a:schemeClr val="bg1"/>
            </a:solidFill>
          </a:endParaRPr>
        </a:p>
      </dgm:t>
    </dgm:pt>
    <dgm:pt modelId="{64836F81-5F44-4035-B6D8-A836F73A5AC8}" type="parTrans" cxnId="{98647D64-A531-4B51-8FED-B6388C134B75}">
      <dgm:prSet/>
      <dgm:spPr/>
      <dgm:t>
        <a:bodyPr/>
        <a:lstStyle/>
        <a:p>
          <a:endParaRPr lang="es-AR">
            <a:solidFill>
              <a:schemeClr val="bg1"/>
            </a:solidFill>
          </a:endParaRPr>
        </a:p>
      </dgm:t>
    </dgm:pt>
    <dgm:pt modelId="{B8A800C2-8A69-49BE-9E35-0B1C5C16BE16}" type="sibTrans" cxnId="{98647D64-A531-4B51-8FED-B6388C134B75}">
      <dgm:prSet/>
      <dgm:spPr/>
      <dgm:t>
        <a:bodyPr/>
        <a:lstStyle/>
        <a:p>
          <a:endParaRPr lang="es-AR">
            <a:solidFill>
              <a:schemeClr val="bg1"/>
            </a:solidFill>
          </a:endParaRPr>
        </a:p>
      </dgm:t>
    </dgm:pt>
    <dgm:pt modelId="{6DE77CB7-7398-48FB-8AF4-46736AC304FE}">
      <dgm:prSet phldrT="[Texto]" custT="1"/>
      <dgm:spPr>
        <a:blipFill rotWithShape="0">
          <a:blip xmlns:r="http://schemas.openxmlformats.org/officeDocument/2006/relationships" r:embed="rId1"/>
          <a:stretch>
            <a:fillRect r="-1504"/>
          </a:stretch>
        </a:blipFill>
      </dgm:spPr>
      <dgm:t>
        <a:bodyPr/>
        <a:lstStyle/>
        <a:p>
          <a:r>
            <a:rPr lang="es-AR" smtClean="0"/>
            <a:t> </a:t>
          </a:r>
          <a:endParaRPr lang="es-AR"/>
        </a:p>
      </dgm:t>
    </dgm:pt>
    <dgm:pt modelId="{335DF56A-1F54-46DE-BE0C-0F92CE3543E6}" type="parTrans" cxnId="{B8945D8D-3340-492D-A9D6-B77D53C93E4F}">
      <dgm:prSet/>
      <dgm:spPr/>
      <dgm:t>
        <a:bodyPr/>
        <a:lstStyle/>
        <a:p>
          <a:endParaRPr lang="es-AR">
            <a:solidFill>
              <a:schemeClr val="bg1"/>
            </a:solidFill>
          </a:endParaRPr>
        </a:p>
      </dgm:t>
    </dgm:pt>
    <dgm:pt modelId="{5EA14530-88C7-4C8C-990F-8E3222E626CC}" type="sibTrans" cxnId="{B8945D8D-3340-492D-A9D6-B77D53C93E4F}">
      <dgm:prSet/>
      <dgm:spPr/>
      <dgm:t>
        <a:bodyPr/>
        <a:lstStyle/>
        <a:p>
          <a:endParaRPr lang="es-AR">
            <a:solidFill>
              <a:schemeClr val="bg1"/>
            </a:solidFill>
          </a:endParaRPr>
        </a:p>
      </dgm:t>
    </dgm:pt>
    <dgm:pt modelId="{7423E754-1880-4F7C-8C49-BFB723198306}" type="pres">
      <dgm:prSet presAssocID="{404E167B-2436-45A3-89E0-A75FACF99FE7}" presName="Name0" presStyleCnt="0">
        <dgm:presLayoutVars>
          <dgm:chPref val="1"/>
          <dgm:dir/>
          <dgm:animOne val="branch"/>
          <dgm:animLvl val="lvl"/>
          <dgm:resizeHandles/>
        </dgm:presLayoutVars>
      </dgm:prSet>
      <dgm:spPr/>
      <dgm:t>
        <a:bodyPr/>
        <a:lstStyle/>
        <a:p>
          <a:endParaRPr lang="es-AR"/>
        </a:p>
      </dgm:t>
    </dgm:pt>
    <dgm:pt modelId="{DAB98A8E-CED2-4173-9038-83ADF6755D11}" type="pres">
      <dgm:prSet presAssocID="{1C2B177B-9DD2-40BA-B01C-31837AE58522}" presName="vertOne" presStyleCnt="0"/>
      <dgm:spPr/>
      <dgm:t>
        <a:bodyPr/>
        <a:lstStyle/>
        <a:p>
          <a:endParaRPr lang="es-AR"/>
        </a:p>
      </dgm:t>
    </dgm:pt>
    <dgm:pt modelId="{2D1E9C10-03CA-42A1-A87B-564632DC542B}" type="pres">
      <dgm:prSet presAssocID="{1C2B177B-9DD2-40BA-B01C-31837AE58522}" presName="txOne" presStyleLbl="node0" presStyleIdx="0" presStyleCnt="1">
        <dgm:presLayoutVars>
          <dgm:chPref val="3"/>
        </dgm:presLayoutVars>
      </dgm:prSet>
      <dgm:spPr/>
      <dgm:t>
        <a:bodyPr/>
        <a:lstStyle/>
        <a:p>
          <a:endParaRPr lang="es-AR"/>
        </a:p>
      </dgm:t>
    </dgm:pt>
    <dgm:pt modelId="{ABE9A2C2-CE9C-4E11-98A9-9602208A7036}" type="pres">
      <dgm:prSet presAssocID="{1C2B177B-9DD2-40BA-B01C-31837AE58522}" presName="parTransOne" presStyleCnt="0"/>
      <dgm:spPr/>
      <dgm:t>
        <a:bodyPr/>
        <a:lstStyle/>
        <a:p>
          <a:endParaRPr lang="es-AR"/>
        </a:p>
      </dgm:t>
    </dgm:pt>
    <dgm:pt modelId="{CD0E286D-A039-484D-8332-189CAAA54AFE}" type="pres">
      <dgm:prSet presAssocID="{1C2B177B-9DD2-40BA-B01C-31837AE58522}" presName="horzOne" presStyleCnt="0"/>
      <dgm:spPr/>
      <dgm:t>
        <a:bodyPr/>
        <a:lstStyle/>
        <a:p>
          <a:endParaRPr lang="es-AR"/>
        </a:p>
      </dgm:t>
    </dgm:pt>
    <dgm:pt modelId="{855C9701-283E-452D-A64A-177B5708F09D}" type="pres">
      <dgm:prSet presAssocID="{6A3FE443-1D9F-47B9-8C58-60491ACB54CA}" presName="vertTwo" presStyleCnt="0"/>
      <dgm:spPr/>
      <dgm:t>
        <a:bodyPr/>
        <a:lstStyle/>
        <a:p>
          <a:endParaRPr lang="es-AR"/>
        </a:p>
      </dgm:t>
    </dgm:pt>
    <dgm:pt modelId="{056961CC-99E2-4277-8A7D-B04748222B9E}" type="pres">
      <dgm:prSet presAssocID="{6A3FE443-1D9F-47B9-8C58-60491ACB54CA}" presName="txTwo" presStyleLbl="node2" presStyleIdx="0" presStyleCnt="2">
        <dgm:presLayoutVars>
          <dgm:chPref val="3"/>
        </dgm:presLayoutVars>
      </dgm:prSet>
      <dgm:spPr/>
      <dgm:t>
        <a:bodyPr/>
        <a:lstStyle/>
        <a:p>
          <a:endParaRPr lang="es-AR"/>
        </a:p>
      </dgm:t>
    </dgm:pt>
    <dgm:pt modelId="{B646BACF-C5DB-48EE-9512-40D85D27AB84}" type="pres">
      <dgm:prSet presAssocID="{6A3FE443-1D9F-47B9-8C58-60491ACB54CA}" presName="parTransTwo" presStyleCnt="0"/>
      <dgm:spPr/>
      <dgm:t>
        <a:bodyPr/>
        <a:lstStyle/>
        <a:p>
          <a:endParaRPr lang="es-AR"/>
        </a:p>
      </dgm:t>
    </dgm:pt>
    <dgm:pt modelId="{6FCBA0D5-04A8-4ED2-88C7-41AFA335DA4A}" type="pres">
      <dgm:prSet presAssocID="{6A3FE443-1D9F-47B9-8C58-60491ACB54CA}" presName="horzTwo" presStyleCnt="0"/>
      <dgm:spPr/>
      <dgm:t>
        <a:bodyPr/>
        <a:lstStyle/>
        <a:p>
          <a:endParaRPr lang="es-AR"/>
        </a:p>
      </dgm:t>
    </dgm:pt>
    <dgm:pt modelId="{C6BFB205-E4CB-4D7C-99E1-37A6763B2F5F}" type="pres">
      <dgm:prSet presAssocID="{E5052310-6CE5-419E-8957-853CCDF54D0C}" presName="vertThree" presStyleCnt="0"/>
      <dgm:spPr/>
      <dgm:t>
        <a:bodyPr/>
        <a:lstStyle/>
        <a:p>
          <a:endParaRPr lang="es-AR"/>
        </a:p>
      </dgm:t>
    </dgm:pt>
    <dgm:pt modelId="{CC17D31C-5B5B-4D95-B9BC-34EA5880CFDB}" type="pres">
      <dgm:prSet presAssocID="{E5052310-6CE5-419E-8957-853CCDF54D0C}" presName="txThree" presStyleLbl="node3" presStyleIdx="0" presStyleCnt="3">
        <dgm:presLayoutVars>
          <dgm:chPref val="3"/>
        </dgm:presLayoutVars>
      </dgm:prSet>
      <dgm:spPr/>
      <dgm:t>
        <a:bodyPr/>
        <a:lstStyle/>
        <a:p>
          <a:endParaRPr lang="es-AR"/>
        </a:p>
      </dgm:t>
    </dgm:pt>
    <dgm:pt modelId="{DD1C0A7C-CE44-460D-9C6A-4BF61DAAC452}" type="pres">
      <dgm:prSet presAssocID="{E5052310-6CE5-419E-8957-853CCDF54D0C}" presName="horzThree" presStyleCnt="0"/>
      <dgm:spPr/>
      <dgm:t>
        <a:bodyPr/>
        <a:lstStyle/>
        <a:p>
          <a:endParaRPr lang="es-AR"/>
        </a:p>
      </dgm:t>
    </dgm:pt>
    <dgm:pt modelId="{2F37786A-05C8-4650-A216-93BB253FA49B}" type="pres">
      <dgm:prSet presAssocID="{2B1DE8F7-9F79-439D-B34A-3E3F5A22C35E}" presName="sibSpaceThree" presStyleCnt="0"/>
      <dgm:spPr/>
      <dgm:t>
        <a:bodyPr/>
        <a:lstStyle/>
        <a:p>
          <a:endParaRPr lang="es-AR"/>
        </a:p>
      </dgm:t>
    </dgm:pt>
    <dgm:pt modelId="{3BD178BF-9AEC-46B1-BA1E-F0A128A06983}" type="pres">
      <dgm:prSet presAssocID="{C7C14599-FF29-40A7-A75D-520ADC298CE0}" presName="vertThree" presStyleCnt="0"/>
      <dgm:spPr/>
      <dgm:t>
        <a:bodyPr/>
        <a:lstStyle/>
        <a:p>
          <a:endParaRPr lang="es-AR"/>
        </a:p>
      </dgm:t>
    </dgm:pt>
    <dgm:pt modelId="{55432D4E-156F-43AF-B7D3-7935FB2DFA6E}" type="pres">
      <dgm:prSet presAssocID="{C7C14599-FF29-40A7-A75D-520ADC298CE0}" presName="txThree" presStyleLbl="node3" presStyleIdx="1" presStyleCnt="3">
        <dgm:presLayoutVars>
          <dgm:chPref val="3"/>
        </dgm:presLayoutVars>
      </dgm:prSet>
      <dgm:spPr/>
      <dgm:t>
        <a:bodyPr/>
        <a:lstStyle/>
        <a:p>
          <a:endParaRPr lang="es-AR"/>
        </a:p>
      </dgm:t>
    </dgm:pt>
    <dgm:pt modelId="{0ED60A57-6CC3-4A80-8450-2D3DF30EFDA2}" type="pres">
      <dgm:prSet presAssocID="{C7C14599-FF29-40A7-A75D-520ADC298CE0}" presName="horzThree" presStyleCnt="0"/>
      <dgm:spPr/>
      <dgm:t>
        <a:bodyPr/>
        <a:lstStyle/>
        <a:p>
          <a:endParaRPr lang="es-AR"/>
        </a:p>
      </dgm:t>
    </dgm:pt>
    <dgm:pt modelId="{3A736A9B-51C8-49A2-801F-831B74AE5E40}" type="pres">
      <dgm:prSet presAssocID="{F22EDCCC-AF03-4C87-A10C-2695199E4F11}" presName="sibSpaceTwo" presStyleCnt="0"/>
      <dgm:spPr/>
      <dgm:t>
        <a:bodyPr/>
        <a:lstStyle/>
        <a:p>
          <a:endParaRPr lang="es-AR"/>
        </a:p>
      </dgm:t>
    </dgm:pt>
    <dgm:pt modelId="{2401D7BF-D288-4A0D-8E4B-6AEC9436270C}" type="pres">
      <dgm:prSet presAssocID="{02E744DD-8129-480F-8FE7-7ED4479FFB64}" presName="vertTwo" presStyleCnt="0"/>
      <dgm:spPr/>
      <dgm:t>
        <a:bodyPr/>
        <a:lstStyle/>
        <a:p>
          <a:endParaRPr lang="es-AR"/>
        </a:p>
      </dgm:t>
    </dgm:pt>
    <dgm:pt modelId="{C8C3F806-4A78-4D96-829B-6ADC7E569C7B}" type="pres">
      <dgm:prSet presAssocID="{02E744DD-8129-480F-8FE7-7ED4479FFB64}" presName="txTwo" presStyleLbl="node2" presStyleIdx="1" presStyleCnt="2">
        <dgm:presLayoutVars>
          <dgm:chPref val="3"/>
        </dgm:presLayoutVars>
      </dgm:prSet>
      <dgm:spPr/>
      <dgm:t>
        <a:bodyPr/>
        <a:lstStyle/>
        <a:p>
          <a:endParaRPr lang="es-AR"/>
        </a:p>
      </dgm:t>
    </dgm:pt>
    <dgm:pt modelId="{1DD7F3D8-5C67-4AC1-B7EA-71DA98FBBF0C}" type="pres">
      <dgm:prSet presAssocID="{02E744DD-8129-480F-8FE7-7ED4479FFB64}" presName="parTransTwo" presStyleCnt="0"/>
      <dgm:spPr/>
      <dgm:t>
        <a:bodyPr/>
        <a:lstStyle/>
        <a:p>
          <a:endParaRPr lang="es-AR"/>
        </a:p>
      </dgm:t>
    </dgm:pt>
    <dgm:pt modelId="{E4D53A02-F920-4755-B046-0F981CA2E5EB}" type="pres">
      <dgm:prSet presAssocID="{02E744DD-8129-480F-8FE7-7ED4479FFB64}" presName="horzTwo" presStyleCnt="0"/>
      <dgm:spPr/>
      <dgm:t>
        <a:bodyPr/>
        <a:lstStyle/>
        <a:p>
          <a:endParaRPr lang="es-AR"/>
        </a:p>
      </dgm:t>
    </dgm:pt>
    <dgm:pt modelId="{8F0F96CF-0043-483E-B573-BD1372B42AD2}" type="pres">
      <dgm:prSet presAssocID="{6DE77CB7-7398-48FB-8AF4-46736AC304FE}" presName="vertThree" presStyleCnt="0"/>
      <dgm:spPr/>
      <dgm:t>
        <a:bodyPr/>
        <a:lstStyle/>
        <a:p>
          <a:endParaRPr lang="es-AR"/>
        </a:p>
      </dgm:t>
    </dgm:pt>
    <dgm:pt modelId="{83E2D8FE-3A64-4082-A17C-FEBF4D0769D0}" type="pres">
      <dgm:prSet presAssocID="{6DE77CB7-7398-48FB-8AF4-46736AC304FE}" presName="txThree" presStyleLbl="node3" presStyleIdx="2" presStyleCnt="3" custScaleX="97697" custScaleY="102258" custLinFactNeighborX="8445" custLinFactNeighborY="2405">
        <dgm:presLayoutVars>
          <dgm:chPref val="3"/>
        </dgm:presLayoutVars>
      </dgm:prSet>
      <dgm:spPr/>
      <dgm:t>
        <a:bodyPr/>
        <a:lstStyle/>
        <a:p>
          <a:endParaRPr lang="es-AR"/>
        </a:p>
      </dgm:t>
    </dgm:pt>
    <dgm:pt modelId="{4982BEEC-A2D1-4418-A36F-0CC401AD8DA3}" type="pres">
      <dgm:prSet presAssocID="{6DE77CB7-7398-48FB-8AF4-46736AC304FE}" presName="horzThree" presStyleCnt="0"/>
      <dgm:spPr/>
      <dgm:t>
        <a:bodyPr/>
        <a:lstStyle/>
        <a:p>
          <a:endParaRPr lang="es-AR"/>
        </a:p>
      </dgm:t>
    </dgm:pt>
  </dgm:ptLst>
  <dgm:cxnLst>
    <dgm:cxn modelId="{E9D201A6-762B-4187-A806-FD38277D214A}" type="presOf" srcId="{404E167B-2436-45A3-89E0-A75FACF99FE7}" destId="{7423E754-1880-4F7C-8C49-BFB723198306}" srcOrd="0" destOrd="0" presId="urn:microsoft.com/office/officeart/2005/8/layout/hierarchy4"/>
    <dgm:cxn modelId="{BF89B1D9-3601-401D-A21D-BA926C588F92}" type="presOf" srcId="{6A3FE443-1D9F-47B9-8C58-60491ACB54CA}" destId="{056961CC-99E2-4277-8A7D-B04748222B9E}" srcOrd="0" destOrd="0" presId="urn:microsoft.com/office/officeart/2005/8/layout/hierarchy4"/>
    <dgm:cxn modelId="{C694ED0C-85C2-4097-B89C-0DA0D81AE7CB}" type="presOf" srcId="{02E744DD-8129-480F-8FE7-7ED4479FFB64}" destId="{C8C3F806-4A78-4D96-829B-6ADC7E569C7B}" srcOrd="0" destOrd="0" presId="urn:microsoft.com/office/officeart/2005/8/layout/hierarchy4"/>
    <dgm:cxn modelId="{7E74E1E9-9EA0-442C-B106-D3C223D29708}" srcId="{6A3FE443-1D9F-47B9-8C58-60491ACB54CA}" destId="{C7C14599-FF29-40A7-A75D-520ADC298CE0}" srcOrd="1" destOrd="0" parTransId="{4FA74864-E33B-407D-8BD4-36E1BA6E1441}" sibTransId="{E82D6DE9-10B9-4F7C-B0A4-56FC7E80FAD5}"/>
    <dgm:cxn modelId="{827D9752-04D2-4429-ADA7-3B75D052614E}" srcId="{404E167B-2436-45A3-89E0-A75FACF99FE7}" destId="{1C2B177B-9DD2-40BA-B01C-31837AE58522}" srcOrd="0" destOrd="0" parTransId="{62CDFF79-A331-40BA-91F2-1D187CF69737}" sibTransId="{4829B09D-D439-4C7D-9480-FB668B34D282}"/>
    <dgm:cxn modelId="{522644B7-F49C-4FD3-867D-E806EEC57750}" srcId="{6A3FE443-1D9F-47B9-8C58-60491ACB54CA}" destId="{E5052310-6CE5-419E-8957-853CCDF54D0C}" srcOrd="0" destOrd="0" parTransId="{CCCE4A4B-74C0-4006-8CAF-F7A4C9AC212C}" sibTransId="{2B1DE8F7-9F79-439D-B34A-3E3F5A22C35E}"/>
    <dgm:cxn modelId="{B8945D8D-3340-492D-A9D6-B77D53C93E4F}" srcId="{02E744DD-8129-480F-8FE7-7ED4479FFB64}" destId="{6DE77CB7-7398-48FB-8AF4-46736AC304FE}" srcOrd="0" destOrd="0" parTransId="{335DF56A-1F54-46DE-BE0C-0F92CE3543E6}" sibTransId="{5EA14530-88C7-4C8C-990F-8E3222E626CC}"/>
    <dgm:cxn modelId="{98647D64-A531-4B51-8FED-B6388C134B75}" srcId="{1C2B177B-9DD2-40BA-B01C-31837AE58522}" destId="{02E744DD-8129-480F-8FE7-7ED4479FFB64}" srcOrd="1" destOrd="0" parTransId="{64836F81-5F44-4035-B6D8-A836F73A5AC8}" sibTransId="{B8A800C2-8A69-49BE-9E35-0B1C5C16BE16}"/>
    <dgm:cxn modelId="{1D25E812-234F-4E71-881D-3C7D4140DB1C}" type="presOf" srcId="{E5052310-6CE5-419E-8957-853CCDF54D0C}" destId="{CC17D31C-5B5B-4D95-B9BC-34EA5880CFDB}" srcOrd="0" destOrd="0" presId="urn:microsoft.com/office/officeart/2005/8/layout/hierarchy4"/>
    <dgm:cxn modelId="{C4E5D048-5946-4C04-A193-04B23D8967AE}" type="presOf" srcId="{1C2B177B-9DD2-40BA-B01C-31837AE58522}" destId="{2D1E9C10-03CA-42A1-A87B-564632DC542B}" srcOrd="0" destOrd="0" presId="urn:microsoft.com/office/officeart/2005/8/layout/hierarchy4"/>
    <dgm:cxn modelId="{8B6557EA-B962-4353-A45E-9056E836AFA5}" srcId="{1C2B177B-9DD2-40BA-B01C-31837AE58522}" destId="{6A3FE443-1D9F-47B9-8C58-60491ACB54CA}" srcOrd="0" destOrd="0" parTransId="{42AA5B73-07D3-40D1-BED9-E6ADD9705DFC}" sibTransId="{F22EDCCC-AF03-4C87-A10C-2695199E4F11}"/>
    <dgm:cxn modelId="{E9343279-CF53-48D6-A0C2-4BAB1A5542E3}" type="presOf" srcId="{C7C14599-FF29-40A7-A75D-520ADC298CE0}" destId="{55432D4E-156F-43AF-B7D3-7935FB2DFA6E}" srcOrd="0" destOrd="0" presId="urn:microsoft.com/office/officeart/2005/8/layout/hierarchy4"/>
    <dgm:cxn modelId="{18D4A109-D5BC-4264-8740-6B8D84198E95}" type="presOf" srcId="{6DE77CB7-7398-48FB-8AF4-46736AC304FE}" destId="{83E2D8FE-3A64-4082-A17C-FEBF4D0769D0}" srcOrd="0" destOrd="0" presId="urn:microsoft.com/office/officeart/2005/8/layout/hierarchy4"/>
    <dgm:cxn modelId="{70ED7D8F-BA61-4AE0-B0D1-1A18C929F9D3}" type="presParOf" srcId="{7423E754-1880-4F7C-8C49-BFB723198306}" destId="{DAB98A8E-CED2-4173-9038-83ADF6755D11}" srcOrd="0" destOrd="0" presId="urn:microsoft.com/office/officeart/2005/8/layout/hierarchy4"/>
    <dgm:cxn modelId="{2F6D7AFC-774E-45EB-884A-632066A347F8}" type="presParOf" srcId="{DAB98A8E-CED2-4173-9038-83ADF6755D11}" destId="{2D1E9C10-03CA-42A1-A87B-564632DC542B}" srcOrd="0" destOrd="0" presId="urn:microsoft.com/office/officeart/2005/8/layout/hierarchy4"/>
    <dgm:cxn modelId="{B0DE9AB5-7707-4281-BAD1-E0B5B2E8ED54}" type="presParOf" srcId="{DAB98A8E-CED2-4173-9038-83ADF6755D11}" destId="{ABE9A2C2-CE9C-4E11-98A9-9602208A7036}" srcOrd="1" destOrd="0" presId="urn:microsoft.com/office/officeart/2005/8/layout/hierarchy4"/>
    <dgm:cxn modelId="{0D262910-9F33-4649-BEAB-2A5220CD560C}" type="presParOf" srcId="{DAB98A8E-CED2-4173-9038-83ADF6755D11}" destId="{CD0E286D-A039-484D-8332-189CAAA54AFE}" srcOrd="2" destOrd="0" presId="urn:microsoft.com/office/officeart/2005/8/layout/hierarchy4"/>
    <dgm:cxn modelId="{BA2244E3-0A74-4CD3-9AB7-D20E9481DF90}" type="presParOf" srcId="{CD0E286D-A039-484D-8332-189CAAA54AFE}" destId="{855C9701-283E-452D-A64A-177B5708F09D}" srcOrd="0" destOrd="0" presId="urn:microsoft.com/office/officeart/2005/8/layout/hierarchy4"/>
    <dgm:cxn modelId="{2F297399-6726-4B7C-8A5E-19AF101A27BF}" type="presParOf" srcId="{855C9701-283E-452D-A64A-177B5708F09D}" destId="{056961CC-99E2-4277-8A7D-B04748222B9E}" srcOrd="0" destOrd="0" presId="urn:microsoft.com/office/officeart/2005/8/layout/hierarchy4"/>
    <dgm:cxn modelId="{B2ECF19B-4758-40C7-A23F-9A4C6812885A}" type="presParOf" srcId="{855C9701-283E-452D-A64A-177B5708F09D}" destId="{B646BACF-C5DB-48EE-9512-40D85D27AB84}" srcOrd="1" destOrd="0" presId="urn:microsoft.com/office/officeart/2005/8/layout/hierarchy4"/>
    <dgm:cxn modelId="{F4C810CC-4FA0-4537-B268-B5C0CE06EB96}" type="presParOf" srcId="{855C9701-283E-452D-A64A-177B5708F09D}" destId="{6FCBA0D5-04A8-4ED2-88C7-41AFA335DA4A}" srcOrd="2" destOrd="0" presId="urn:microsoft.com/office/officeart/2005/8/layout/hierarchy4"/>
    <dgm:cxn modelId="{3A55621A-8944-4E13-A2BE-7D9011B9304E}" type="presParOf" srcId="{6FCBA0D5-04A8-4ED2-88C7-41AFA335DA4A}" destId="{C6BFB205-E4CB-4D7C-99E1-37A6763B2F5F}" srcOrd="0" destOrd="0" presId="urn:microsoft.com/office/officeart/2005/8/layout/hierarchy4"/>
    <dgm:cxn modelId="{86E1BFF8-E4DA-44C6-A77A-9AF2A6A61A1D}" type="presParOf" srcId="{C6BFB205-E4CB-4D7C-99E1-37A6763B2F5F}" destId="{CC17D31C-5B5B-4D95-B9BC-34EA5880CFDB}" srcOrd="0" destOrd="0" presId="urn:microsoft.com/office/officeart/2005/8/layout/hierarchy4"/>
    <dgm:cxn modelId="{51D3FF96-3036-4CA7-89DE-89C08BBEA40A}" type="presParOf" srcId="{C6BFB205-E4CB-4D7C-99E1-37A6763B2F5F}" destId="{DD1C0A7C-CE44-460D-9C6A-4BF61DAAC452}" srcOrd="1" destOrd="0" presId="urn:microsoft.com/office/officeart/2005/8/layout/hierarchy4"/>
    <dgm:cxn modelId="{A3F6A2AC-EFCA-4069-833C-271145B86DC9}" type="presParOf" srcId="{6FCBA0D5-04A8-4ED2-88C7-41AFA335DA4A}" destId="{2F37786A-05C8-4650-A216-93BB253FA49B}" srcOrd="1" destOrd="0" presId="urn:microsoft.com/office/officeart/2005/8/layout/hierarchy4"/>
    <dgm:cxn modelId="{D3E74223-5FE4-4A50-A78F-49127516CC64}" type="presParOf" srcId="{6FCBA0D5-04A8-4ED2-88C7-41AFA335DA4A}" destId="{3BD178BF-9AEC-46B1-BA1E-F0A128A06983}" srcOrd="2" destOrd="0" presId="urn:microsoft.com/office/officeart/2005/8/layout/hierarchy4"/>
    <dgm:cxn modelId="{C61AECCC-C326-4C7F-9D57-401DEA1509BD}" type="presParOf" srcId="{3BD178BF-9AEC-46B1-BA1E-F0A128A06983}" destId="{55432D4E-156F-43AF-B7D3-7935FB2DFA6E}" srcOrd="0" destOrd="0" presId="urn:microsoft.com/office/officeart/2005/8/layout/hierarchy4"/>
    <dgm:cxn modelId="{F06A0BC7-BEB0-4518-BC0F-089E19EBE40F}" type="presParOf" srcId="{3BD178BF-9AEC-46B1-BA1E-F0A128A06983}" destId="{0ED60A57-6CC3-4A80-8450-2D3DF30EFDA2}" srcOrd="1" destOrd="0" presId="urn:microsoft.com/office/officeart/2005/8/layout/hierarchy4"/>
    <dgm:cxn modelId="{029EC639-3F2F-4AE4-A26F-240B44C2E4FB}" type="presParOf" srcId="{CD0E286D-A039-484D-8332-189CAAA54AFE}" destId="{3A736A9B-51C8-49A2-801F-831B74AE5E40}" srcOrd="1" destOrd="0" presId="urn:microsoft.com/office/officeart/2005/8/layout/hierarchy4"/>
    <dgm:cxn modelId="{6680B357-901B-4BB1-A5C9-06FCDC5B9306}" type="presParOf" srcId="{CD0E286D-A039-484D-8332-189CAAA54AFE}" destId="{2401D7BF-D288-4A0D-8E4B-6AEC9436270C}" srcOrd="2" destOrd="0" presId="urn:microsoft.com/office/officeart/2005/8/layout/hierarchy4"/>
    <dgm:cxn modelId="{FB41B6D8-64A9-4C39-AF18-85546940EC56}" type="presParOf" srcId="{2401D7BF-D288-4A0D-8E4B-6AEC9436270C}" destId="{C8C3F806-4A78-4D96-829B-6ADC7E569C7B}" srcOrd="0" destOrd="0" presId="urn:microsoft.com/office/officeart/2005/8/layout/hierarchy4"/>
    <dgm:cxn modelId="{CE330B7F-6D20-488D-8C2C-0D99A36F6BB2}" type="presParOf" srcId="{2401D7BF-D288-4A0D-8E4B-6AEC9436270C}" destId="{1DD7F3D8-5C67-4AC1-B7EA-71DA98FBBF0C}" srcOrd="1" destOrd="0" presId="urn:microsoft.com/office/officeart/2005/8/layout/hierarchy4"/>
    <dgm:cxn modelId="{378B44C5-CCB1-4CC3-9EB3-0D109349BC5B}" type="presParOf" srcId="{2401D7BF-D288-4A0D-8E4B-6AEC9436270C}" destId="{E4D53A02-F920-4755-B046-0F981CA2E5EB}" srcOrd="2" destOrd="0" presId="urn:microsoft.com/office/officeart/2005/8/layout/hierarchy4"/>
    <dgm:cxn modelId="{78A053F3-9CA9-4924-9478-C4CB97DD6B66}" type="presParOf" srcId="{E4D53A02-F920-4755-B046-0F981CA2E5EB}" destId="{8F0F96CF-0043-483E-B573-BD1372B42AD2}" srcOrd="0" destOrd="0" presId="urn:microsoft.com/office/officeart/2005/8/layout/hierarchy4"/>
    <dgm:cxn modelId="{C0E376E2-A239-4054-8F98-85C23A32D25F}" type="presParOf" srcId="{8F0F96CF-0043-483E-B573-BD1372B42AD2}" destId="{83E2D8FE-3A64-4082-A17C-FEBF4D0769D0}" srcOrd="0" destOrd="0" presId="urn:microsoft.com/office/officeart/2005/8/layout/hierarchy4"/>
    <dgm:cxn modelId="{3C250090-A2E3-4CAD-94FD-55F2F30ADBF8}" type="presParOf" srcId="{8F0F96CF-0043-483E-B573-BD1372B42AD2}" destId="{4982BEEC-A2D1-4418-A36F-0CC401AD8DA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A8314-C6CC-4435-8E4B-589CAE01DA0F}" type="doc">
      <dgm:prSet loTypeId="urn:microsoft.com/office/officeart/2009/layout/ReverseList" loCatId="relationship" qsTypeId="urn:microsoft.com/office/officeart/2005/8/quickstyle/3d1" qsCatId="3D" csTypeId="urn:microsoft.com/office/officeart/2005/8/colors/colorful4" csCatId="colorful" phldr="1"/>
      <dgm:spPr/>
      <dgm:t>
        <a:bodyPr/>
        <a:lstStyle/>
        <a:p>
          <a:endParaRPr lang="es-AR"/>
        </a:p>
      </dgm:t>
    </dgm:pt>
    <dgm:pt modelId="{8653E41D-B9D3-4091-8F3C-B5664618D9A2}">
      <dgm:prSet phldrT="[Texto]"/>
      <dgm:spPr/>
      <dgm:t>
        <a:bodyPr/>
        <a:lstStyle/>
        <a:p>
          <a:pPr algn="ctr"/>
          <a:r>
            <a:rPr lang="es-ES" b="1" baseline="0" dirty="0" smtClean="0">
              <a:solidFill>
                <a:schemeClr val="bg1"/>
              </a:solidFill>
              <a:latin typeface="+mj-lt"/>
              <a:cs typeface="Arial" pitchFamily="34" charset="0"/>
            </a:rPr>
            <a:t>Si colocamos varios recipientes abiertos, aún con formas diferentes, conectados entre sí por su parte inferior, tendremos entonces un sistema de vasos comunicantes</a:t>
          </a:r>
          <a:endParaRPr lang="es-AR" b="1" baseline="0" dirty="0">
            <a:solidFill>
              <a:schemeClr val="bg1"/>
            </a:solidFill>
          </a:endParaRPr>
        </a:p>
      </dgm:t>
    </dgm:pt>
    <dgm:pt modelId="{E0F7C1CD-5158-4B7A-87E9-96CC148B6EB4}" type="parTrans" cxnId="{0F4D7230-4756-49D0-B6BD-B3FF0FD10781}">
      <dgm:prSet/>
      <dgm:spPr/>
      <dgm:t>
        <a:bodyPr/>
        <a:lstStyle/>
        <a:p>
          <a:endParaRPr lang="es-AR"/>
        </a:p>
      </dgm:t>
    </dgm:pt>
    <dgm:pt modelId="{2220192B-0E9D-4449-AF5A-BFD22DB128DF}" type="sibTrans" cxnId="{0F4D7230-4756-49D0-B6BD-B3FF0FD10781}">
      <dgm:prSet/>
      <dgm:spPr/>
      <dgm:t>
        <a:bodyPr/>
        <a:lstStyle/>
        <a:p>
          <a:endParaRPr lang="es-AR"/>
        </a:p>
      </dgm:t>
    </dgm:pt>
    <dgm:pt modelId="{FF40AAFA-A113-4951-8EBC-C18976FC6CDF}">
      <dgm:prSet phldrT="[Texto]"/>
      <dgm:spPr/>
      <dgm:t>
        <a:bodyPr/>
        <a:lstStyle/>
        <a:p>
          <a:r>
            <a:rPr lang="es-ES" b="1" dirty="0" smtClean="0">
              <a:solidFill>
                <a:schemeClr val="bg1"/>
              </a:solidFill>
              <a:latin typeface="+mj-lt"/>
              <a:cs typeface="Arial" pitchFamily="34" charset="0"/>
            </a:rPr>
            <a:t>En los V.C. con un solo líquido, éste alcanza el mismo nivel en todos los recipientes pues la superficie está sometida a la misma presión (atmosférica) y todos los puntos que están a igual nivel tienen la misma presión.</a:t>
          </a:r>
          <a:endParaRPr lang="es-AR" b="1" dirty="0">
            <a:solidFill>
              <a:schemeClr val="bg1"/>
            </a:solidFill>
          </a:endParaRPr>
        </a:p>
      </dgm:t>
    </dgm:pt>
    <dgm:pt modelId="{F2FC830B-AAAA-4D5B-9877-1DF6269BC47B}" type="parTrans" cxnId="{0FAAE2AC-4FC1-454F-BD49-F9F7A1AFF20F}">
      <dgm:prSet/>
      <dgm:spPr/>
      <dgm:t>
        <a:bodyPr/>
        <a:lstStyle/>
        <a:p>
          <a:endParaRPr lang="es-AR"/>
        </a:p>
      </dgm:t>
    </dgm:pt>
    <dgm:pt modelId="{106134E1-AB5F-4E27-9124-43889838AA79}" type="sibTrans" cxnId="{0FAAE2AC-4FC1-454F-BD49-F9F7A1AFF20F}">
      <dgm:prSet/>
      <dgm:spPr/>
      <dgm:t>
        <a:bodyPr/>
        <a:lstStyle/>
        <a:p>
          <a:endParaRPr lang="es-AR"/>
        </a:p>
      </dgm:t>
    </dgm:pt>
    <dgm:pt modelId="{66F0C219-6A65-4022-8B26-8C9A320446DF}" type="pres">
      <dgm:prSet presAssocID="{C90A8314-C6CC-4435-8E4B-589CAE01DA0F}" presName="Name0" presStyleCnt="0">
        <dgm:presLayoutVars>
          <dgm:chMax val="2"/>
          <dgm:chPref val="2"/>
          <dgm:animLvl val="lvl"/>
        </dgm:presLayoutVars>
      </dgm:prSet>
      <dgm:spPr/>
      <dgm:t>
        <a:bodyPr/>
        <a:lstStyle/>
        <a:p>
          <a:endParaRPr lang="es-AR"/>
        </a:p>
      </dgm:t>
    </dgm:pt>
    <dgm:pt modelId="{635E99DB-5719-48DB-9502-8396117F229C}" type="pres">
      <dgm:prSet presAssocID="{C90A8314-C6CC-4435-8E4B-589CAE01DA0F}" presName="LeftText" presStyleLbl="revTx" presStyleIdx="0" presStyleCnt="0">
        <dgm:presLayoutVars>
          <dgm:bulletEnabled val="1"/>
        </dgm:presLayoutVars>
      </dgm:prSet>
      <dgm:spPr/>
      <dgm:t>
        <a:bodyPr/>
        <a:lstStyle/>
        <a:p>
          <a:endParaRPr lang="es-AR"/>
        </a:p>
      </dgm:t>
    </dgm:pt>
    <dgm:pt modelId="{8C5DE331-4A0F-4DC7-9984-BD973F1D8839}" type="pres">
      <dgm:prSet presAssocID="{C90A8314-C6CC-4435-8E4B-589CAE01DA0F}" presName="LeftNode" presStyleLbl="bgImgPlace1" presStyleIdx="0" presStyleCnt="2">
        <dgm:presLayoutVars>
          <dgm:chMax val="2"/>
          <dgm:chPref val="2"/>
        </dgm:presLayoutVars>
      </dgm:prSet>
      <dgm:spPr/>
      <dgm:t>
        <a:bodyPr/>
        <a:lstStyle/>
        <a:p>
          <a:endParaRPr lang="es-AR"/>
        </a:p>
      </dgm:t>
    </dgm:pt>
    <dgm:pt modelId="{324FC562-14CB-458F-B56F-9380A12EC507}" type="pres">
      <dgm:prSet presAssocID="{C90A8314-C6CC-4435-8E4B-589CAE01DA0F}" presName="RightText" presStyleLbl="revTx" presStyleIdx="0" presStyleCnt="0">
        <dgm:presLayoutVars>
          <dgm:bulletEnabled val="1"/>
        </dgm:presLayoutVars>
      </dgm:prSet>
      <dgm:spPr/>
      <dgm:t>
        <a:bodyPr/>
        <a:lstStyle/>
        <a:p>
          <a:endParaRPr lang="es-AR"/>
        </a:p>
      </dgm:t>
    </dgm:pt>
    <dgm:pt modelId="{63E54602-73A7-43A0-A56F-F737CCA63190}" type="pres">
      <dgm:prSet presAssocID="{C90A8314-C6CC-4435-8E4B-589CAE01DA0F}" presName="RightNode" presStyleLbl="bgImgPlace1" presStyleIdx="1" presStyleCnt="2">
        <dgm:presLayoutVars>
          <dgm:chMax val="0"/>
          <dgm:chPref val="0"/>
        </dgm:presLayoutVars>
      </dgm:prSet>
      <dgm:spPr/>
      <dgm:t>
        <a:bodyPr/>
        <a:lstStyle/>
        <a:p>
          <a:endParaRPr lang="es-AR"/>
        </a:p>
      </dgm:t>
    </dgm:pt>
    <dgm:pt modelId="{BB9D28EB-CF4E-43C1-9B0B-827BFFF22379}" type="pres">
      <dgm:prSet presAssocID="{C90A8314-C6CC-4435-8E4B-589CAE01DA0F}" presName="TopArrow" presStyleLbl="node1" presStyleIdx="0" presStyleCnt="2"/>
      <dgm:spPr/>
      <dgm:t>
        <a:bodyPr/>
        <a:lstStyle/>
        <a:p>
          <a:endParaRPr lang="es-AR"/>
        </a:p>
      </dgm:t>
    </dgm:pt>
    <dgm:pt modelId="{9DEC66F7-F7A7-4142-89EF-06D3A3CC9C68}" type="pres">
      <dgm:prSet presAssocID="{C90A8314-C6CC-4435-8E4B-589CAE01DA0F}" presName="BottomArrow" presStyleLbl="node1" presStyleIdx="1" presStyleCnt="2"/>
      <dgm:spPr/>
      <dgm:t>
        <a:bodyPr/>
        <a:lstStyle/>
        <a:p>
          <a:endParaRPr lang="es-AR"/>
        </a:p>
      </dgm:t>
    </dgm:pt>
  </dgm:ptLst>
  <dgm:cxnLst>
    <dgm:cxn modelId="{D0573DF0-FA90-47D5-9BFF-85735062B7A1}" type="presOf" srcId="{8653E41D-B9D3-4091-8F3C-B5664618D9A2}" destId="{8C5DE331-4A0F-4DC7-9984-BD973F1D8839}" srcOrd="1" destOrd="0" presId="urn:microsoft.com/office/officeart/2009/layout/ReverseList"/>
    <dgm:cxn modelId="{8255CC84-E763-4F48-8B30-1FC26729B875}" type="presOf" srcId="{FF40AAFA-A113-4951-8EBC-C18976FC6CDF}" destId="{324FC562-14CB-458F-B56F-9380A12EC507}" srcOrd="0" destOrd="0" presId="urn:microsoft.com/office/officeart/2009/layout/ReverseList"/>
    <dgm:cxn modelId="{85B39578-637E-42AB-A69D-504877D998EB}" type="presOf" srcId="{C90A8314-C6CC-4435-8E4B-589CAE01DA0F}" destId="{66F0C219-6A65-4022-8B26-8C9A320446DF}" srcOrd="0" destOrd="0" presId="urn:microsoft.com/office/officeart/2009/layout/ReverseList"/>
    <dgm:cxn modelId="{8C0CD57E-1F75-4A0F-AD41-AF044F6E73B7}" type="presOf" srcId="{FF40AAFA-A113-4951-8EBC-C18976FC6CDF}" destId="{63E54602-73A7-43A0-A56F-F737CCA63190}" srcOrd="1" destOrd="0" presId="urn:microsoft.com/office/officeart/2009/layout/ReverseList"/>
    <dgm:cxn modelId="{8A741500-176B-4352-BD7D-C4C9354DE4E0}" type="presOf" srcId="{8653E41D-B9D3-4091-8F3C-B5664618D9A2}" destId="{635E99DB-5719-48DB-9502-8396117F229C}" srcOrd="0" destOrd="0" presId="urn:microsoft.com/office/officeart/2009/layout/ReverseList"/>
    <dgm:cxn modelId="{0F4D7230-4756-49D0-B6BD-B3FF0FD10781}" srcId="{C90A8314-C6CC-4435-8E4B-589CAE01DA0F}" destId="{8653E41D-B9D3-4091-8F3C-B5664618D9A2}" srcOrd="0" destOrd="0" parTransId="{E0F7C1CD-5158-4B7A-87E9-96CC148B6EB4}" sibTransId="{2220192B-0E9D-4449-AF5A-BFD22DB128DF}"/>
    <dgm:cxn modelId="{0FAAE2AC-4FC1-454F-BD49-F9F7A1AFF20F}" srcId="{C90A8314-C6CC-4435-8E4B-589CAE01DA0F}" destId="{FF40AAFA-A113-4951-8EBC-C18976FC6CDF}" srcOrd="1" destOrd="0" parTransId="{F2FC830B-AAAA-4D5B-9877-1DF6269BC47B}" sibTransId="{106134E1-AB5F-4E27-9124-43889838AA79}"/>
    <dgm:cxn modelId="{CD7A6A13-5FA2-494B-B60B-C12FEA43D3E5}" type="presParOf" srcId="{66F0C219-6A65-4022-8B26-8C9A320446DF}" destId="{635E99DB-5719-48DB-9502-8396117F229C}" srcOrd="0" destOrd="0" presId="urn:microsoft.com/office/officeart/2009/layout/ReverseList"/>
    <dgm:cxn modelId="{D1FF807F-1E6D-4553-A9F7-2DCBD7289020}" type="presParOf" srcId="{66F0C219-6A65-4022-8B26-8C9A320446DF}" destId="{8C5DE331-4A0F-4DC7-9984-BD973F1D8839}" srcOrd="1" destOrd="0" presId="urn:microsoft.com/office/officeart/2009/layout/ReverseList"/>
    <dgm:cxn modelId="{3A46E4C3-DA73-45D0-9942-EAA4CD901DD3}" type="presParOf" srcId="{66F0C219-6A65-4022-8B26-8C9A320446DF}" destId="{324FC562-14CB-458F-B56F-9380A12EC507}" srcOrd="2" destOrd="0" presId="urn:microsoft.com/office/officeart/2009/layout/ReverseList"/>
    <dgm:cxn modelId="{F3317490-1CDD-4D0A-A4CC-13C7ADBCF657}" type="presParOf" srcId="{66F0C219-6A65-4022-8B26-8C9A320446DF}" destId="{63E54602-73A7-43A0-A56F-F737CCA63190}" srcOrd="3" destOrd="0" presId="urn:microsoft.com/office/officeart/2009/layout/ReverseList"/>
    <dgm:cxn modelId="{5E3E4F48-E8B4-47C9-AAFC-E9647203BC70}" type="presParOf" srcId="{66F0C219-6A65-4022-8B26-8C9A320446DF}" destId="{BB9D28EB-CF4E-43C1-9B0B-827BFFF22379}" srcOrd="4" destOrd="0" presId="urn:microsoft.com/office/officeart/2009/layout/ReverseList"/>
    <dgm:cxn modelId="{53EAC2E4-35FF-4249-90EB-FCD8763FD2B1}" type="presParOf" srcId="{66F0C219-6A65-4022-8B26-8C9A320446DF}" destId="{9DEC66F7-F7A7-4142-89EF-06D3A3CC9C68}" srcOrd="5" destOrd="0" presId="urn:microsoft.com/office/officeart/2009/layout/Revers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F3614-5EA8-4BE0-B913-DE80DBB66D03}"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AR"/>
        </a:p>
      </dgm:t>
    </dgm:pt>
    <dgm:pt modelId="{27B3578E-08B9-4244-8212-31751ED0BF14}">
      <dgm:prSet phldrT="[Texto]"/>
      <dgm:spPr/>
      <dgm:t>
        <a:bodyPr/>
        <a:lstStyle/>
        <a:p>
          <a:endParaRPr lang="es-AR" dirty="0"/>
        </a:p>
      </dgm:t>
    </dgm:pt>
    <dgm:pt modelId="{EB2FCA7E-EAAB-48CD-A06E-920DE097A6CF}" type="parTrans" cxnId="{8C8713FA-5329-4849-8E20-9154ACAF5670}">
      <dgm:prSet/>
      <dgm:spPr/>
      <dgm:t>
        <a:bodyPr/>
        <a:lstStyle/>
        <a:p>
          <a:endParaRPr lang="es-AR"/>
        </a:p>
      </dgm:t>
    </dgm:pt>
    <dgm:pt modelId="{43E2E9D3-4918-4DB2-8E64-E015CFD8E63F}" type="sibTrans" cxnId="{8C8713FA-5329-4849-8E20-9154ACAF5670}">
      <dgm:prSet/>
      <dgm:spPr/>
      <dgm:t>
        <a:bodyPr/>
        <a:lstStyle/>
        <a:p>
          <a:endParaRPr lang="es-AR"/>
        </a:p>
      </dgm:t>
    </dgm:pt>
    <dgm:pt modelId="{1CB20C50-F5AD-49F0-A7B4-B5434CD4B7A6}">
      <dgm:prSet phldrT="[Texto]"/>
      <dgm:spPr/>
      <dgm:t>
        <a:bodyPr/>
        <a:lstStyle/>
        <a:p>
          <a:r>
            <a:rPr lang="es-AR" b="1" dirty="0" smtClean="0"/>
            <a:t>Si el empuje es menor que el peso del cuerpo, el cuerpo se sumerge llegando al fondo del recipiente.</a:t>
          </a:r>
          <a:endParaRPr lang="es-AR" b="1" dirty="0"/>
        </a:p>
      </dgm:t>
    </dgm:pt>
    <dgm:pt modelId="{DCE64CCC-F412-4A66-8D0E-3088293D3306}" type="parTrans" cxnId="{51F34FBE-91D4-4245-AF6B-89585E02FE16}">
      <dgm:prSet/>
      <dgm:spPr/>
      <dgm:t>
        <a:bodyPr/>
        <a:lstStyle/>
        <a:p>
          <a:endParaRPr lang="es-AR"/>
        </a:p>
      </dgm:t>
    </dgm:pt>
    <dgm:pt modelId="{93CB14C9-F836-4A94-B417-8366A71A7CA6}" type="sibTrans" cxnId="{51F34FBE-91D4-4245-AF6B-89585E02FE16}">
      <dgm:prSet/>
      <dgm:spPr/>
      <dgm:t>
        <a:bodyPr/>
        <a:lstStyle/>
        <a:p>
          <a:endParaRPr lang="es-AR"/>
        </a:p>
      </dgm:t>
    </dgm:pt>
    <dgm:pt modelId="{4DEE2464-BC2F-44F2-AA29-F2E806EE417D}">
      <dgm:prSet phldrT="[Texto]" phldr="1"/>
      <dgm:spPr/>
      <dgm:t>
        <a:bodyPr/>
        <a:lstStyle/>
        <a:p>
          <a:endParaRPr lang="es-AR"/>
        </a:p>
      </dgm:t>
    </dgm:pt>
    <dgm:pt modelId="{D684D5FE-46AE-4C8E-8C85-4A22C80369E1}" type="parTrans" cxnId="{D2107DD1-9ACD-4616-9792-EF9EBCEA7D04}">
      <dgm:prSet/>
      <dgm:spPr/>
      <dgm:t>
        <a:bodyPr/>
        <a:lstStyle/>
        <a:p>
          <a:endParaRPr lang="es-AR"/>
        </a:p>
      </dgm:t>
    </dgm:pt>
    <dgm:pt modelId="{28F4EF22-4B98-4672-AB9B-BF7A5F73286F}" type="sibTrans" cxnId="{D2107DD1-9ACD-4616-9792-EF9EBCEA7D04}">
      <dgm:prSet/>
      <dgm:spPr/>
      <dgm:t>
        <a:bodyPr/>
        <a:lstStyle/>
        <a:p>
          <a:endParaRPr lang="es-AR"/>
        </a:p>
      </dgm:t>
    </dgm:pt>
    <dgm:pt modelId="{5C1347C5-273B-425F-8A0D-AEC9632504FD}">
      <dgm:prSet phldrT="[Texto]"/>
      <dgm:spPr/>
      <dgm:t>
        <a:bodyPr/>
        <a:lstStyle/>
        <a:p>
          <a:r>
            <a:rPr lang="es-AR" b="1" dirty="0" smtClean="0"/>
            <a:t>Si el empuje es igual que el peso del cuerpo, el cuerpo se sumerge pero no llega al fondo.</a:t>
          </a:r>
          <a:endParaRPr lang="es-AR" b="1" dirty="0"/>
        </a:p>
      </dgm:t>
    </dgm:pt>
    <dgm:pt modelId="{B404BD8D-031B-4938-91A0-82A03B740F25}" type="parTrans" cxnId="{D68F6F9E-FD5F-4007-BC02-7229662B1540}">
      <dgm:prSet/>
      <dgm:spPr/>
      <dgm:t>
        <a:bodyPr/>
        <a:lstStyle/>
        <a:p>
          <a:endParaRPr lang="es-AR"/>
        </a:p>
      </dgm:t>
    </dgm:pt>
    <dgm:pt modelId="{B15113B2-0751-4D05-AA98-E2CB0B4913DB}" type="sibTrans" cxnId="{D68F6F9E-FD5F-4007-BC02-7229662B1540}">
      <dgm:prSet/>
      <dgm:spPr/>
      <dgm:t>
        <a:bodyPr/>
        <a:lstStyle/>
        <a:p>
          <a:endParaRPr lang="es-AR"/>
        </a:p>
      </dgm:t>
    </dgm:pt>
    <dgm:pt modelId="{34A5933F-EE7B-4DD9-B335-316A4244AFBB}">
      <dgm:prSet phldrT="[Texto]" phldr="1"/>
      <dgm:spPr/>
      <dgm:t>
        <a:bodyPr/>
        <a:lstStyle/>
        <a:p>
          <a:endParaRPr lang="es-AR"/>
        </a:p>
      </dgm:t>
    </dgm:pt>
    <dgm:pt modelId="{991EE204-0BC9-47FF-83A0-A6ADE1F3AEE8}" type="parTrans" cxnId="{25E6B308-C593-45B4-AAAF-DD4A0DA37B89}">
      <dgm:prSet/>
      <dgm:spPr/>
      <dgm:t>
        <a:bodyPr/>
        <a:lstStyle/>
        <a:p>
          <a:endParaRPr lang="es-AR"/>
        </a:p>
      </dgm:t>
    </dgm:pt>
    <dgm:pt modelId="{E3C27910-7679-4FE6-A309-7E337F905AAF}" type="sibTrans" cxnId="{25E6B308-C593-45B4-AAAF-DD4A0DA37B89}">
      <dgm:prSet/>
      <dgm:spPr/>
      <dgm:t>
        <a:bodyPr/>
        <a:lstStyle/>
        <a:p>
          <a:endParaRPr lang="es-AR"/>
        </a:p>
      </dgm:t>
    </dgm:pt>
    <dgm:pt modelId="{DCD65E41-5AF8-4940-907F-F8AFF17D6112}">
      <dgm:prSet phldrT="[Texto]" phldr="1"/>
      <dgm:spPr/>
      <dgm:t>
        <a:bodyPr/>
        <a:lstStyle/>
        <a:p>
          <a:endParaRPr lang="es-AR" b="1" dirty="0"/>
        </a:p>
      </dgm:t>
    </dgm:pt>
    <dgm:pt modelId="{12B1B93A-6BE6-4D28-9F12-AAC65A3AC278}" type="parTrans" cxnId="{BC829AE3-5514-4900-9F38-C04A09DCF1C4}">
      <dgm:prSet/>
      <dgm:spPr/>
      <dgm:t>
        <a:bodyPr/>
        <a:lstStyle/>
        <a:p>
          <a:endParaRPr lang="es-AR"/>
        </a:p>
      </dgm:t>
    </dgm:pt>
    <dgm:pt modelId="{D6F7CE66-A4E9-4A14-81D3-C834F14CAE31}" type="sibTrans" cxnId="{BC829AE3-5514-4900-9F38-C04A09DCF1C4}">
      <dgm:prSet/>
      <dgm:spPr/>
      <dgm:t>
        <a:bodyPr/>
        <a:lstStyle/>
        <a:p>
          <a:endParaRPr lang="es-AR"/>
        </a:p>
      </dgm:t>
    </dgm:pt>
    <dgm:pt modelId="{EDBA08F3-8297-4D29-957D-D826E26DEC0D}">
      <dgm:prSet/>
      <dgm:spPr/>
      <dgm:t>
        <a:bodyPr/>
        <a:lstStyle/>
        <a:p>
          <a:r>
            <a:rPr lang="es-AR" b="1" dirty="0" smtClean="0"/>
            <a:t>Si el empuje es mayor que el peso del cuerpo, el cuerpo flota.</a:t>
          </a:r>
          <a:endParaRPr lang="es-AR" b="1" dirty="0"/>
        </a:p>
      </dgm:t>
    </dgm:pt>
    <dgm:pt modelId="{95DE2601-7233-4490-AFD0-8DA13F65AC68}" type="parTrans" cxnId="{9D125192-ED0E-4196-91C0-A5226476CDF9}">
      <dgm:prSet/>
      <dgm:spPr/>
      <dgm:t>
        <a:bodyPr/>
        <a:lstStyle/>
        <a:p>
          <a:endParaRPr lang="es-AR"/>
        </a:p>
      </dgm:t>
    </dgm:pt>
    <dgm:pt modelId="{590E95E3-B597-47BA-BF24-BB740C307AC2}" type="sibTrans" cxnId="{9D125192-ED0E-4196-91C0-A5226476CDF9}">
      <dgm:prSet/>
      <dgm:spPr/>
      <dgm:t>
        <a:bodyPr/>
        <a:lstStyle/>
        <a:p>
          <a:endParaRPr lang="es-AR"/>
        </a:p>
      </dgm:t>
    </dgm:pt>
    <dgm:pt modelId="{7C8370D2-6297-4B08-8E54-31E8209E3DB2}" type="pres">
      <dgm:prSet presAssocID="{F79F3614-5EA8-4BE0-B913-DE80DBB66D03}" presName="Name0" presStyleCnt="0">
        <dgm:presLayoutVars>
          <dgm:chMax/>
          <dgm:chPref/>
          <dgm:dir/>
        </dgm:presLayoutVars>
      </dgm:prSet>
      <dgm:spPr/>
      <dgm:t>
        <a:bodyPr/>
        <a:lstStyle/>
        <a:p>
          <a:endParaRPr lang="es-AR"/>
        </a:p>
      </dgm:t>
    </dgm:pt>
    <dgm:pt modelId="{589AA12D-02C7-4640-BD93-ABAB41BC1083}" type="pres">
      <dgm:prSet presAssocID="{27B3578E-08B9-4244-8212-31751ED0BF14}" presName="parenttextcomposite" presStyleCnt="0"/>
      <dgm:spPr/>
    </dgm:pt>
    <dgm:pt modelId="{F718616E-9D0A-4E89-BD48-0DA0D3BD1A64}" type="pres">
      <dgm:prSet presAssocID="{27B3578E-08B9-4244-8212-31751ED0BF14}" presName="parenttext" presStyleLbl="revTx" presStyleIdx="0" presStyleCnt="3">
        <dgm:presLayoutVars>
          <dgm:chMax/>
          <dgm:chPref val="2"/>
          <dgm:bulletEnabled val="1"/>
        </dgm:presLayoutVars>
      </dgm:prSet>
      <dgm:spPr/>
      <dgm:t>
        <a:bodyPr/>
        <a:lstStyle/>
        <a:p>
          <a:endParaRPr lang="es-AR"/>
        </a:p>
      </dgm:t>
    </dgm:pt>
    <dgm:pt modelId="{8DE4BB92-FD24-4C6A-80FF-3BF0D8A93361}" type="pres">
      <dgm:prSet presAssocID="{27B3578E-08B9-4244-8212-31751ED0BF14}" presName="composite" presStyleCnt="0"/>
      <dgm:spPr/>
    </dgm:pt>
    <dgm:pt modelId="{DE277B1B-CB8C-49E8-9D03-C0B9E335DA7B}" type="pres">
      <dgm:prSet presAssocID="{27B3578E-08B9-4244-8212-31751ED0BF14}" presName="chevron1" presStyleLbl="alignNode1" presStyleIdx="0" presStyleCnt="21"/>
      <dgm:spPr/>
    </dgm:pt>
    <dgm:pt modelId="{61745971-B015-4B0D-8A16-899E474E58A6}" type="pres">
      <dgm:prSet presAssocID="{27B3578E-08B9-4244-8212-31751ED0BF14}" presName="chevron2" presStyleLbl="alignNode1" presStyleIdx="1" presStyleCnt="21"/>
      <dgm:spPr/>
    </dgm:pt>
    <dgm:pt modelId="{B63F0B09-2250-451F-B994-6D013B84DA04}" type="pres">
      <dgm:prSet presAssocID="{27B3578E-08B9-4244-8212-31751ED0BF14}" presName="chevron3" presStyleLbl="alignNode1" presStyleIdx="2" presStyleCnt="21"/>
      <dgm:spPr/>
    </dgm:pt>
    <dgm:pt modelId="{E0D0AA98-60BD-4C18-B7E1-04125E1C7F62}" type="pres">
      <dgm:prSet presAssocID="{27B3578E-08B9-4244-8212-31751ED0BF14}" presName="chevron4" presStyleLbl="alignNode1" presStyleIdx="3" presStyleCnt="21"/>
      <dgm:spPr/>
    </dgm:pt>
    <dgm:pt modelId="{BB1097EE-4675-4DA6-B4A4-610B41654BB3}" type="pres">
      <dgm:prSet presAssocID="{27B3578E-08B9-4244-8212-31751ED0BF14}" presName="chevron5" presStyleLbl="alignNode1" presStyleIdx="4" presStyleCnt="21"/>
      <dgm:spPr/>
    </dgm:pt>
    <dgm:pt modelId="{13A63B4B-0D4B-4F6E-AD1C-01FE57D34BC2}" type="pres">
      <dgm:prSet presAssocID="{27B3578E-08B9-4244-8212-31751ED0BF14}" presName="chevron6" presStyleLbl="alignNode1" presStyleIdx="5" presStyleCnt="21"/>
      <dgm:spPr/>
    </dgm:pt>
    <dgm:pt modelId="{06BB3C82-659A-43D8-9FB8-010259641DB9}" type="pres">
      <dgm:prSet presAssocID="{27B3578E-08B9-4244-8212-31751ED0BF14}" presName="chevron7" presStyleLbl="alignNode1" presStyleIdx="6" presStyleCnt="21"/>
      <dgm:spPr/>
    </dgm:pt>
    <dgm:pt modelId="{6417BC87-ED40-4A74-9D67-08A148BF3599}" type="pres">
      <dgm:prSet presAssocID="{27B3578E-08B9-4244-8212-31751ED0BF14}" presName="childtext" presStyleLbl="solidFgAcc1" presStyleIdx="0" presStyleCnt="3">
        <dgm:presLayoutVars>
          <dgm:chMax/>
          <dgm:chPref val="0"/>
          <dgm:bulletEnabled val="1"/>
        </dgm:presLayoutVars>
      </dgm:prSet>
      <dgm:spPr/>
      <dgm:t>
        <a:bodyPr/>
        <a:lstStyle/>
        <a:p>
          <a:endParaRPr lang="es-AR"/>
        </a:p>
      </dgm:t>
    </dgm:pt>
    <dgm:pt modelId="{669045C9-84E6-43BA-A6CF-BBC4B13C228D}" type="pres">
      <dgm:prSet presAssocID="{43E2E9D3-4918-4DB2-8E64-E015CFD8E63F}" presName="sibTrans" presStyleCnt="0"/>
      <dgm:spPr/>
    </dgm:pt>
    <dgm:pt modelId="{44FEBF5F-78A4-4859-9E17-F25BF3B1DD7E}" type="pres">
      <dgm:prSet presAssocID="{4DEE2464-BC2F-44F2-AA29-F2E806EE417D}" presName="parenttextcomposite" presStyleCnt="0"/>
      <dgm:spPr/>
    </dgm:pt>
    <dgm:pt modelId="{CC392972-0BDE-4374-9FED-CB81F977845B}" type="pres">
      <dgm:prSet presAssocID="{4DEE2464-BC2F-44F2-AA29-F2E806EE417D}" presName="parenttext" presStyleLbl="revTx" presStyleIdx="1" presStyleCnt="3">
        <dgm:presLayoutVars>
          <dgm:chMax/>
          <dgm:chPref val="2"/>
          <dgm:bulletEnabled val="1"/>
        </dgm:presLayoutVars>
      </dgm:prSet>
      <dgm:spPr/>
      <dgm:t>
        <a:bodyPr/>
        <a:lstStyle/>
        <a:p>
          <a:endParaRPr lang="es-AR"/>
        </a:p>
      </dgm:t>
    </dgm:pt>
    <dgm:pt modelId="{140782A8-1C40-465D-90EB-F97916C68FF2}" type="pres">
      <dgm:prSet presAssocID="{4DEE2464-BC2F-44F2-AA29-F2E806EE417D}" presName="composite" presStyleCnt="0"/>
      <dgm:spPr/>
    </dgm:pt>
    <dgm:pt modelId="{CDCC7D2C-6C9F-4E42-9BC9-1DB576936416}" type="pres">
      <dgm:prSet presAssocID="{4DEE2464-BC2F-44F2-AA29-F2E806EE417D}" presName="chevron1" presStyleLbl="alignNode1" presStyleIdx="7" presStyleCnt="21"/>
      <dgm:spPr/>
    </dgm:pt>
    <dgm:pt modelId="{4588465E-EC2F-4BC6-B108-126A037EFA28}" type="pres">
      <dgm:prSet presAssocID="{4DEE2464-BC2F-44F2-AA29-F2E806EE417D}" presName="chevron2" presStyleLbl="alignNode1" presStyleIdx="8" presStyleCnt="21"/>
      <dgm:spPr/>
    </dgm:pt>
    <dgm:pt modelId="{073C52C1-0F7E-4B59-930E-7D2ECF02D3FC}" type="pres">
      <dgm:prSet presAssocID="{4DEE2464-BC2F-44F2-AA29-F2E806EE417D}" presName="chevron3" presStyleLbl="alignNode1" presStyleIdx="9" presStyleCnt="21"/>
      <dgm:spPr/>
    </dgm:pt>
    <dgm:pt modelId="{74A94618-5084-40EA-A10D-92D31440B119}" type="pres">
      <dgm:prSet presAssocID="{4DEE2464-BC2F-44F2-AA29-F2E806EE417D}" presName="chevron4" presStyleLbl="alignNode1" presStyleIdx="10" presStyleCnt="21"/>
      <dgm:spPr/>
    </dgm:pt>
    <dgm:pt modelId="{2462E504-709E-43B8-B97E-A6746ECCC8B3}" type="pres">
      <dgm:prSet presAssocID="{4DEE2464-BC2F-44F2-AA29-F2E806EE417D}" presName="chevron5" presStyleLbl="alignNode1" presStyleIdx="11" presStyleCnt="21"/>
      <dgm:spPr/>
    </dgm:pt>
    <dgm:pt modelId="{72A6B0E7-20A3-4B57-B7F7-A3B0385E1DE4}" type="pres">
      <dgm:prSet presAssocID="{4DEE2464-BC2F-44F2-AA29-F2E806EE417D}" presName="chevron6" presStyleLbl="alignNode1" presStyleIdx="12" presStyleCnt="21"/>
      <dgm:spPr/>
    </dgm:pt>
    <dgm:pt modelId="{6934D299-AA87-48F5-937C-31BB10CBDF35}" type="pres">
      <dgm:prSet presAssocID="{4DEE2464-BC2F-44F2-AA29-F2E806EE417D}" presName="chevron7" presStyleLbl="alignNode1" presStyleIdx="13" presStyleCnt="21"/>
      <dgm:spPr/>
    </dgm:pt>
    <dgm:pt modelId="{DE979A69-7CA0-49D4-8D4B-2766A4F0BA47}" type="pres">
      <dgm:prSet presAssocID="{4DEE2464-BC2F-44F2-AA29-F2E806EE417D}" presName="childtext" presStyleLbl="solidFgAcc1" presStyleIdx="1" presStyleCnt="3">
        <dgm:presLayoutVars>
          <dgm:chMax/>
          <dgm:chPref val="0"/>
          <dgm:bulletEnabled val="1"/>
        </dgm:presLayoutVars>
      </dgm:prSet>
      <dgm:spPr/>
      <dgm:t>
        <a:bodyPr/>
        <a:lstStyle/>
        <a:p>
          <a:endParaRPr lang="es-AR"/>
        </a:p>
      </dgm:t>
    </dgm:pt>
    <dgm:pt modelId="{56C53313-7873-492F-A96D-D94B812B7C97}" type="pres">
      <dgm:prSet presAssocID="{28F4EF22-4B98-4672-AB9B-BF7A5F73286F}" presName="sibTrans" presStyleCnt="0"/>
      <dgm:spPr/>
    </dgm:pt>
    <dgm:pt modelId="{61D25237-BDDA-4ABF-9EDD-A47274D3B203}" type="pres">
      <dgm:prSet presAssocID="{34A5933F-EE7B-4DD9-B335-316A4244AFBB}" presName="parenttextcomposite" presStyleCnt="0"/>
      <dgm:spPr/>
    </dgm:pt>
    <dgm:pt modelId="{9F5B52B3-1015-4E36-B494-877D42DF6A20}" type="pres">
      <dgm:prSet presAssocID="{34A5933F-EE7B-4DD9-B335-316A4244AFBB}" presName="parenttext" presStyleLbl="revTx" presStyleIdx="2" presStyleCnt="3">
        <dgm:presLayoutVars>
          <dgm:chMax/>
          <dgm:chPref val="2"/>
          <dgm:bulletEnabled val="1"/>
        </dgm:presLayoutVars>
      </dgm:prSet>
      <dgm:spPr/>
      <dgm:t>
        <a:bodyPr/>
        <a:lstStyle/>
        <a:p>
          <a:endParaRPr lang="es-AR"/>
        </a:p>
      </dgm:t>
    </dgm:pt>
    <dgm:pt modelId="{CA2377B3-AF9E-42EC-B775-6C0F5B2B198D}" type="pres">
      <dgm:prSet presAssocID="{34A5933F-EE7B-4DD9-B335-316A4244AFBB}" presName="composite" presStyleCnt="0"/>
      <dgm:spPr/>
    </dgm:pt>
    <dgm:pt modelId="{288B2575-28EE-43A9-94F2-0766790E6E90}" type="pres">
      <dgm:prSet presAssocID="{34A5933F-EE7B-4DD9-B335-316A4244AFBB}" presName="chevron1" presStyleLbl="alignNode1" presStyleIdx="14" presStyleCnt="21"/>
      <dgm:spPr/>
    </dgm:pt>
    <dgm:pt modelId="{52A12119-3928-4A82-ADE3-285A30603666}" type="pres">
      <dgm:prSet presAssocID="{34A5933F-EE7B-4DD9-B335-316A4244AFBB}" presName="chevron2" presStyleLbl="alignNode1" presStyleIdx="15" presStyleCnt="21"/>
      <dgm:spPr/>
    </dgm:pt>
    <dgm:pt modelId="{3DD079DF-FAF6-4165-8D3A-DA79B89A2219}" type="pres">
      <dgm:prSet presAssocID="{34A5933F-EE7B-4DD9-B335-316A4244AFBB}" presName="chevron3" presStyleLbl="alignNode1" presStyleIdx="16" presStyleCnt="21"/>
      <dgm:spPr/>
    </dgm:pt>
    <dgm:pt modelId="{D169E7CD-2C64-47AD-B95E-408E75BA143D}" type="pres">
      <dgm:prSet presAssocID="{34A5933F-EE7B-4DD9-B335-316A4244AFBB}" presName="chevron4" presStyleLbl="alignNode1" presStyleIdx="17" presStyleCnt="21"/>
      <dgm:spPr/>
    </dgm:pt>
    <dgm:pt modelId="{B12EF523-4182-4546-9644-7F0E9A30DBD3}" type="pres">
      <dgm:prSet presAssocID="{34A5933F-EE7B-4DD9-B335-316A4244AFBB}" presName="chevron5" presStyleLbl="alignNode1" presStyleIdx="18" presStyleCnt="21"/>
      <dgm:spPr/>
    </dgm:pt>
    <dgm:pt modelId="{7D5A7867-F1F1-4FC6-B428-1B8A77C39582}" type="pres">
      <dgm:prSet presAssocID="{34A5933F-EE7B-4DD9-B335-316A4244AFBB}" presName="chevron6" presStyleLbl="alignNode1" presStyleIdx="19" presStyleCnt="21"/>
      <dgm:spPr/>
    </dgm:pt>
    <dgm:pt modelId="{0B2868D9-7012-4A9B-B052-1CB7936712FF}" type="pres">
      <dgm:prSet presAssocID="{34A5933F-EE7B-4DD9-B335-316A4244AFBB}" presName="chevron7" presStyleLbl="alignNode1" presStyleIdx="20" presStyleCnt="21"/>
      <dgm:spPr/>
    </dgm:pt>
    <dgm:pt modelId="{94AE19F6-D4F8-4196-A3EE-63AE3B7D7BFC}" type="pres">
      <dgm:prSet presAssocID="{34A5933F-EE7B-4DD9-B335-316A4244AFBB}" presName="childtext" presStyleLbl="solidFgAcc1" presStyleIdx="2" presStyleCnt="3">
        <dgm:presLayoutVars>
          <dgm:chMax/>
          <dgm:chPref val="0"/>
          <dgm:bulletEnabled val="1"/>
        </dgm:presLayoutVars>
      </dgm:prSet>
      <dgm:spPr/>
      <dgm:t>
        <a:bodyPr/>
        <a:lstStyle/>
        <a:p>
          <a:endParaRPr lang="es-AR"/>
        </a:p>
      </dgm:t>
    </dgm:pt>
  </dgm:ptLst>
  <dgm:cxnLst>
    <dgm:cxn modelId="{8C8713FA-5329-4849-8E20-9154ACAF5670}" srcId="{F79F3614-5EA8-4BE0-B913-DE80DBB66D03}" destId="{27B3578E-08B9-4244-8212-31751ED0BF14}" srcOrd="0" destOrd="0" parTransId="{EB2FCA7E-EAAB-48CD-A06E-920DE097A6CF}" sibTransId="{43E2E9D3-4918-4DB2-8E64-E015CFD8E63F}"/>
    <dgm:cxn modelId="{AA2DF1A9-2102-4249-89FC-F86C07F6E4F8}" type="presOf" srcId="{F79F3614-5EA8-4BE0-B913-DE80DBB66D03}" destId="{7C8370D2-6297-4B08-8E54-31E8209E3DB2}" srcOrd="0" destOrd="0" presId="urn:microsoft.com/office/officeart/2008/layout/VerticalAccentList"/>
    <dgm:cxn modelId="{9D125192-ED0E-4196-91C0-A5226476CDF9}" srcId="{34A5933F-EE7B-4DD9-B335-316A4244AFBB}" destId="{EDBA08F3-8297-4D29-957D-D826E26DEC0D}" srcOrd="1" destOrd="0" parTransId="{95DE2601-7233-4490-AFD0-8DA13F65AC68}" sibTransId="{590E95E3-B597-47BA-BF24-BB740C307AC2}"/>
    <dgm:cxn modelId="{D68F6F9E-FD5F-4007-BC02-7229662B1540}" srcId="{4DEE2464-BC2F-44F2-AA29-F2E806EE417D}" destId="{5C1347C5-273B-425F-8A0D-AEC9632504FD}" srcOrd="0" destOrd="0" parTransId="{B404BD8D-031B-4938-91A0-82A03B740F25}" sibTransId="{B15113B2-0751-4D05-AA98-E2CB0B4913DB}"/>
    <dgm:cxn modelId="{00164E53-29EC-4638-8286-7F6738EEAFB6}" type="presOf" srcId="{4DEE2464-BC2F-44F2-AA29-F2E806EE417D}" destId="{CC392972-0BDE-4374-9FED-CB81F977845B}" srcOrd="0" destOrd="0" presId="urn:microsoft.com/office/officeart/2008/layout/VerticalAccentList"/>
    <dgm:cxn modelId="{E3F4A38D-239E-470A-9A7B-67D7C92A251C}" type="presOf" srcId="{27B3578E-08B9-4244-8212-31751ED0BF14}" destId="{F718616E-9D0A-4E89-BD48-0DA0D3BD1A64}" srcOrd="0" destOrd="0" presId="urn:microsoft.com/office/officeart/2008/layout/VerticalAccentList"/>
    <dgm:cxn modelId="{25E6B308-C593-45B4-AAAF-DD4A0DA37B89}" srcId="{F79F3614-5EA8-4BE0-B913-DE80DBB66D03}" destId="{34A5933F-EE7B-4DD9-B335-316A4244AFBB}" srcOrd="2" destOrd="0" parTransId="{991EE204-0BC9-47FF-83A0-A6ADE1F3AEE8}" sibTransId="{E3C27910-7679-4FE6-A309-7E337F905AAF}"/>
    <dgm:cxn modelId="{BC829AE3-5514-4900-9F38-C04A09DCF1C4}" srcId="{34A5933F-EE7B-4DD9-B335-316A4244AFBB}" destId="{DCD65E41-5AF8-4940-907F-F8AFF17D6112}" srcOrd="0" destOrd="0" parTransId="{12B1B93A-6BE6-4D28-9F12-AAC65A3AC278}" sibTransId="{D6F7CE66-A4E9-4A14-81D3-C834F14CAE31}"/>
    <dgm:cxn modelId="{15BF3481-AB17-4C8D-AC9A-9E3C81AB0FDC}" type="presOf" srcId="{EDBA08F3-8297-4D29-957D-D826E26DEC0D}" destId="{94AE19F6-D4F8-4196-A3EE-63AE3B7D7BFC}" srcOrd="0" destOrd="1" presId="urn:microsoft.com/office/officeart/2008/layout/VerticalAccentList"/>
    <dgm:cxn modelId="{8F333266-D617-47C4-8247-E516903F6C28}" type="presOf" srcId="{34A5933F-EE7B-4DD9-B335-316A4244AFBB}" destId="{9F5B52B3-1015-4E36-B494-877D42DF6A20}" srcOrd="0" destOrd="0" presId="urn:microsoft.com/office/officeart/2008/layout/VerticalAccentList"/>
    <dgm:cxn modelId="{BB5BA245-0996-4349-A662-A757513AB95A}" type="presOf" srcId="{5C1347C5-273B-425F-8A0D-AEC9632504FD}" destId="{DE979A69-7CA0-49D4-8D4B-2766A4F0BA47}" srcOrd="0" destOrd="0" presId="urn:microsoft.com/office/officeart/2008/layout/VerticalAccentList"/>
    <dgm:cxn modelId="{FC79746A-1126-4DCA-BF7A-FBDF0E30289E}" type="presOf" srcId="{DCD65E41-5AF8-4940-907F-F8AFF17D6112}" destId="{94AE19F6-D4F8-4196-A3EE-63AE3B7D7BFC}" srcOrd="0" destOrd="0" presId="urn:microsoft.com/office/officeart/2008/layout/VerticalAccentList"/>
    <dgm:cxn modelId="{E0A6E743-E7D0-4513-84F9-BA6F0887D2C0}" type="presOf" srcId="{1CB20C50-F5AD-49F0-A7B4-B5434CD4B7A6}" destId="{6417BC87-ED40-4A74-9D67-08A148BF3599}" srcOrd="0" destOrd="0" presId="urn:microsoft.com/office/officeart/2008/layout/VerticalAccentList"/>
    <dgm:cxn modelId="{D2107DD1-9ACD-4616-9792-EF9EBCEA7D04}" srcId="{F79F3614-5EA8-4BE0-B913-DE80DBB66D03}" destId="{4DEE2464-BC2F-44F2-AA29-F2E806EE417D}" srcOrd="1" destOrd="0" parTransId="{D684D5FE-46AE-4C8E-8C85-4A22C80369E1}" sibTransId="{28F4EF22-4B98-4672-AB9B-BF7A5F73286F}"/>
    <dgm:cxn modelId="{51F34FBE-91D4-4245-AF6B-89585E02FE16}" srcId="{27B3578E-08B9-4244-8212-31751ED0BF14}" destId="{1CB20C50-F5AD-49F0-A7B4-B5434CD4B7A6}" srcOrd="0" destOrd="0" parTransId="{DCE64CCC-F412-4A66-8D0E-3088293D3306}" sibTransId="{93CB14C9-F836-4A94-B417-8366A71A7CA6}"/>
    <dgm:cxn modelId="{D61A97B3-FD8E-4DBF-A6CF-8066DC69D96A}" type="presParOf" srcId="{7C8370D2-6297-4B08-8E54-31E8209E3DB2}" destId="{589AA12D-02C7-4640-BD93-ABAB41BC1083}" srcOrd="0" destOrd="0" presId="urn:microsoft.com/office/officeart/2008/layout/VerticalAccentList"/>
    <dgm:cxn modelId="{CD9F5AC4-C279-404E-A9B7-43D321CA4600}" type="presParOf" srcId="{589AA12D-02C7-4640-BD93-ABAB41BC1083}" destId="{F718616E-9D0A-4E89-BD48-0DA0D3BD1A64}" srcOrd="0" destOrd="0" presId="urn:microsoft.com/office/officeart/2008/layout/VerticalAccentList"/>
    <dgm:cxn modelId="{429FE6C9-0F25-46ED-8C91-EA55174ACC4E}" type="presParOf" srcId="{7C8370D2-6297-4B08-8E54-31E8209E3DB2}" destId="{8DE4BB92-FD24-4C6A-80FF-3BF0D8A93361}" srcOrd="1" destOrd="0" presId="urn:microsoft.com/office/officeart/2008/layout/VerticalAccentList"/>
    <dgm:cxn modelId="{C10351DF-B707-47AE-8FDF-C01AC5C26738}" type="presParOf" srcId="{8DE4BB92-FD24-4C6A-80FF-3BF0D8A93361}" destId="{DE277B1B-CB8C-49E8-9D03-C0B9E335DA7B}" srcOrd="0" destOrd="0" presId="urn:microsoft.com/office/officeart/2008/layout/VerticalAccentList"/>
    <dgm:cxn modelId="{C972EF89-18F2-4A14-81E8-044B5A05C760}" type="presParOf" srcId="{8DE4BB92-FD24-4C6A-80FF-3BF0D8A93361}" destId="{61745971-B015-4B0D-8A16-899E474E58A6}" srcOrd="1" destOrd="0" presId="urn:microsoft.com/office/officeart/2008/layout/VerticalAccentList"/>
    <dgm:cxn modelId="{DC0D43DD-DE73-4236-8435-280C5E35239B}" type="presParOf" srcId="{8DE4BB92-FD24-4C6A-80FF-3BF0D8A93361}" destId="{B63F0B09-2250-451F-B994-6D013B84DA04}" srcOrd="2" destOrd="0" presId="urn:microsoft.com/office/officeart/2008/layout/VerticalAccentList"/>
    <dgm:cxn modelId="{86B7F1EA-8AC4-41C6-989B-782C4E35788B}" type="presParOf" srcId="{8DE4BB92-FD24-4C6A-80FF-3BF0D8A93361}" destId="{E0D0AA98-60BD-4C18-B7E1-04125E1C7F62}" srcOrd="3" destOrd="0" presId="urn:microsoft.com/office/officeart/2008/layout/VerticalAccentList"/>
    <dgm:cxn modelId="{ED8A53F8-1F99-4A80-9C89-8FD7BE8F1A6B}" type="presParOf" srcId="{8DE4BB92-FD24-4C6A-80FF-3BF0D8A93361}" destId="{BB1097EE-4675-4DA6-B4A4-610B41654BB3}" srcOrd="4" destOrd="0" presId="urn:microsoft.com/office/officeart/2008/layout/VerticalAccentList"/>
    <dgm:cxn modelId="{4CF2C7B5-0EF7-40A7-B49E-A7CC511F76E4}" type="presParOf" srcId="{8DE4BB92-FD24-4C6A-80FF-3BF0D8A93361}" destId="{13A63B4B-0D4B-4F6E-AD1C-01FE57D34BC2}" srcOrd="5" destOrd="0" presId="urn:microsoft.com/office/officeart/2008/layout/VerticalAccentList"/>
    <dgm:cxn modelId="{D6450853-5916-4072-A212-D54843AB6601}" type="presParOf" srcId="{8DE4BB92-FD24-4C6A-80FF-3BF0D8A93361}" destId="{06BB3C82-659A-43D8-9FB8-010259641DB9}" srcOrd="6" destOrd="0" presId="urn:microsoft.com/office/officeart/2008/layout/VerticalAccentList"/>
    <dgm:cxn modelId="{48E29187-F2CC-4BE1-9B93-33077356F142}" type="presParOf" srcId="{8DE4BB92-FD24-4C6A-80FF-3BF0D8A93361}" destId="{6417BC87-ED40-4A74-9D67-08A148BF3599}" srcOrd="7" destOrd="0" presId="urn:microsoft.com/office/officeart/2008/layout/VerticalAccentList"/>
    <dgm:cxn modelId="{97E1F570-A813-471D-A59B-E159E345D03C}" type="presParOf" srcId="{7C8370D2-6297-4B08-8E54-31E8209E3DB2}" destId="{669045C9-84E6-43BA-A6CF-BBC4B13C228D}" srcOrd="2" destOrd="0" presId="urn:microsoft.com/office/officeart/2008/layout/VerticalAccentList"/>
    <dgm:cxn modelId="{3F6DA121-9EF2-4051-B771-A0DACE5A9D03}" type="presParOf" srcId="{7C8370D2-6297-4B08-8E54-31E8209E3DB2}" destId="{44FEBF5F-78A4-4859-9E17-F25BF3B1DD7E}" srcOrd="3" destOrd="0" presId="urn:microsoft.com/office/officeart/2008/layout/VerticalAccentList"/>
    <dgm:cxn modelId="{379F9A11-809B-4CDD-BA7E-8B1C309F7C92}" type="presParOf" srcId="{44FEBF5F-78A4-4859-9E17-F25BF3B1DD7E}" destId="{CC392972-0BDE-4374-9FED-CB81F977845B}" srcOrd="0" destOrd="0" presId="urn:microsoft.com/office/officeart/2008/layout/VerticalAccentList"/>
    <dgm:cxn modelId="{FD8F6C3C-8CC9-48FC-B36B-06C3ADEE9A3B}" type="presParOf" srcId="{7C8370D2-6297-4B08-8E54-31E8209E3DB2}" destId="{140782A8-1C40-465D-90EB-F97916C68FF2}" srcOrd="4" destOrd="0" presId="urn:microsoft.com/office/officeart/2008/layout/VerticalAccentList"/>
    <dgm:cxn modelId="{751C282F-37D0-4123-A238-A297F838EBF3}" type="presParOf" srcId="{140782A8-1C40-465D-90EB-F97916C68FF2}" destId="{CDCC7D2C-6C9F-4E42-9BC9-1DB576936416}" srcOrd="0" destOrd="0" presId="urn:microsoft.com/office/officeart/2008/layout/VerticalAccentList"/>
    <dgm:cxn modelId="{E036F8E8-38C1-4DCE-8F57-638A7CBF6518}" type="presParOf" srcId="{140782A8-1C40-465D-90EB-F97916C68FF2}" destId="{4588465E-EC2F-4BC6-B108-126A037EFA28}" srcOrd="1" destOrd="0" presId="urn:microsoft.com/office/officeart/2008/layout/VerticalAccentList"/>
    <dgm:cxn modelId="{D9A40EBA-155C-4943-BC6E-817B9A6DEFE3}" type="presParOf" srcId="{140782A8-1C40-465D-90EB-F97916C68FF2}" destId="{073C52C1-0F7E-4B59-930E-7D2ECF02D3FC}" srcOrd="2" destOrd="0" presId="urn:microsoft.com/office/officeart/2008/layout/VerticalAccentList"/>
    <dgm:cxn modelId="{60453CB1-BC33-46EB-86F6-FFF5E16F152F}" type="presParOf" srcId="{140782A8-1C40-465D-90EB-F97916C68FF2}" destId="{74A94618-5084-40EA-A10D-92D31440B119}" srcOrd="3" destOrd="0" presId="urn:microsoft.com/office/officeart/2008/layout/VerticalAccentList"/>
    <dgm:cxn modelId="{902A262A-AF85-4C5A-95E5-9026AC89DE11}" type="presParOf" srcId="{140782A8-1C40-465D-90EB-F97916C68FF2}" destId="{2462E504-709E-43B8-B97E-A6746ECCC8B3}" srcOrd="4" destOrd="0" presId="urn:microsoft.com/office/officeart/2008/layout/VerticalAccentList"/>
    <dgm:cxn modelId="{F8242BEE-E716-45C1-BF31-BCFFEB57E9D5}" type="presParOf" srcId="{140782A8-1C40-465D-90EB-F97916C68FF2}" destId="{72A6B0E7-20A3-4B57-B7F7-A3B0385E1DE4}" srcOrd="5" destOrd="0" presId="urn:microsoft.com/office/officeart/2008/layout/VerticalAccentList"/>
    <dgm:cxn modelId="{8844D279-5C43-46C8-98E1-54255D1CF352}" type="presParOf" srcId="{140782A8-1C40-465D-90EB-F97916C68FF2}" destId="{6934D299-AA87-48F5-937C-31BB10CBDF35}" srcOrd="6" destOrd="0" presId="urn:microsoft.com/office/officeart/2008/layout/VerticalAccentList"/>
    <dgm:cxn modelId="{B0850CEC-720A-48D8-AB13-71C536D2643E}" type="presParOf" srcId="{140782A8-1C40-465D-90EB-F97916C68FF2}" destId="{DE979A69-7CA0-49D4-8D4B-2766A4F0BA47}" srcOrd="7" destOrd="0" presId="urn:microsoft.com/office/officeart/2008/layout/VerticalAccentList"/>
    <dgm:cxn modelId="{8FD54D65-3DE8-470F-80FE-99F1F8C84E19}" type="presParOf" srcId="{7C8370D2-6297-4B08-8E54-31E8209E3DB2}" destId="{56C53313-7873-492F-A96D-D94B812B7C97}" srcOrd="5" destOrd="0" presId="urn:microsoft.com/office/officeart/2008/layout/VerticalAccentList"/>
    <dgm:cxn modelId="{2A0A2C76-6738-4E0A-AF57-9719E2F70D61}" type="presParOf" srcId="{7C8370D2-6297-4B08-8E54-31E8209E3DB2}" destId="{61D25237-BDDA-4ABF-9EDD-A47274D3B203}" srcOrd="6" destOrd="0" presId="urn:microsoft.com/office/officeart/2008/layout/VerticalAccentList"/>
    <dgm:cxn modelId="{814C765D-27F7-45E4-9F28-350397936418}" type="presParOf" srcId="{61D25237-BDDA-4ABF-9EDD-A47274D3B203}" destId="{9F5B52B3-1015-4E36-B494-877D42DF6A20}" srcOrd="0" destOrd="0" presId="urn:microsoft.com/office/officeart/2008/layout/VerticalAccentList"/>
    <dgm:cxn modelId="{EDF00D34-33B8-4E6D-AFE2-F00074CCA03E}" type="presParOf" srcId="{7C8370D2-6297-4B08-8E54-31E8209E3DB2}" destId="{CA2377B3-AF9E-42EC-B775-6C0F5B2B198D}" srcOrd="7" destOrd="0" presId="urn:microsoft.com/office/officeart/2008/layout/VerticalAccentList"/>
    <dgm:cxn modelId="{CD42735F-94C6-4718-B4A6-68C00C80DF32}" type="presParOf" srcId="{CA2377B3-AF9E-42EC-B775-6C0F5B2B198D}" destId="{288B2575-28EE-43A9-94F2-0766790E6E90}" srcOrd="0" destOrd="0" presId="urn:microsoft.com/office/officeart/2008/layout/VerticalAccentList"/>
    <dgm:cxn modelId="{A2AE8B37-2302-4898-AF0B-590AE5050C48}" type="presParOf" srcId="{CA2377B3-AF9E-42EC-B775-6C0F5B2B198D}" destId="{52A12119-3928-4A82-ADE3-285A30603666}" srcOrd="1" destOrd="0" presId="urn:microsoft.com/office/officeart/2008/layout/VerticalAccentList"/>
    <dgm:cxn modelId="{65BCBA5E-580A-4804-904F-7055CF3A9C64}" type="presParOf" srcId="{CA2377B3-AF9E-42EC-B775-6C0F5B2B198D}" destId="{3DD079DF-FAF6-4165-8D3A-DA79B89A2219}" srcOrd="2" destOrd="0" presId="urn:microsoft.com/office/officeart/2008/layout/VerticalAccentList"/>
    <dgm:cxn modelId="{9B9E95BA-1A56-4A45-89E9-993CBAFF0FE0}" type="presParOf" srcId="{CA2377B3-AF9E-42EC-B775-6C0F5B2B198D}" destId="{D169E7CD-2C64-47AD-B95E-408E75BA143D}" srcOrd="3" destOrd="0" presId="urn:microsoft.com/office/officeart/2008/layout/VerticalAccentList"/>
    <dgm:cxn modelId="{98481E70-15B0-487D-A352-AFF0BA5C10E0}" type="presParOf" srcId="{CA2377B3-AF9E-42EC-B775-6C0F5B2B198D}" destId="{B12EF523-4182-4546-9644-7F0E9A30DBD3}" srcOrd="4" destOrd="0" presId="urn:microsoft.com/office/officeart/2008/layout/VerticalAccentList"/>
    <dgm:cxn modelId="{FBC7A4D5-2A9B-4544-AC47-826665F40122}" type="presParOf" srcId="{CA2377B3-AF9E-42EC-B775-6C0F5B2B198D}" destId="{7D5A7867-F1F1-4FC6-B428-1B8A77C39582}" srcOrd="5" destOrd="0" presId="urn:microsoft.com/office/officeart/2008/layout/VerticalAccentList"/>
    <dgm:cxn modelId="{29C0D588-A4D9-4D4E-BBEE-64E0D1C5D9CC}" type="presParOf" srcId="{CA2377B3-AF9E-42EC-B775-6C0F5B2B198D}" destId="{0B2868D9-7012-4A9B-B052-1CB7936712FF}" srcOrd="6" destOrd="0" presId="urn:microsoft.com/office/officeart/2008/layout/VerticalAccentList"/>
    <dgm:cxn modelId="{EF31A3B1-222F-413A-BAE4-2B817842C03E}" type="presParOf" srcId="{CA2377B3-AF9E-42EC-B775-6C0F5B2B198D}" destId="{94AE19F6-D4F8-4196-A3EE-63AE3B7D7BF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E9C10-03CA-42A1-A87B-564632DC542B}">
      <dsp:nvSpPr>
        <dsp:cNvPr id="0" name=""/>
        <dsp:cNvSpPr/>
      </dsp:nvSpPr>
      <dsp:spPr>
        <a:xfrm>
          <a:off x="865" y="3081"/>
          <a:ext cx="7542068" cy="1256109"/>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cs typeface="Arial" pitchFamily="34" charset="0"/>
            </a:rPr>
            <a:t>La </a:t>
          </a:r>
          <a:r>
            <a:rPr lang="es-ES" sz="3200" b="1" u="sng" kern="1200" dirty="0" smtClean="0">
              <a:cs typeface="Arial" pitchFamily="34" charset="0"/>
            </a:rPr>
            <a:t>presión hidrostática</a:t>
          </a:r>
          <a:r>
            <a:rPr lang="es-ES" sz="3200" u="sng" kern="1200" dirty="0" smtClean="0">
              <a:cs typeface="Arial" pitchFamily="34" charset="0"/>
            </a:rPr>
            <a:t>  es la</a:t>
          </a:r>
          <a:r>
            <a:rPr lang="es-ES" sz="3200" b="1" kern="1200" dirty="0" smtClean="0">
              <a:cs typeface="Arial" pitchFamily="34" charset="0"/>
            </a:rPr>
            <a:t> </a:t>
          </a:r>
          <a:r>
            <a:rPr lang="es-ES" sz="3200" kern="1200" dirty="0" smtClean="0">
              <a:cs typeface="Arial" pitchFamily="34" charset="0"/>
            </a:rPr>
            <a:t>debida al peso de un </a:t>
          </a:r>
          <a:r>
            <a:rPr lang="es-ES" sz="3200" b="1" u="sng" kern="1200" dirty="0" smtClean="0">
              <a:cs typeface="Arial" pitchFamily="34" charset="0"/>
            </a:rPr>
            <a:t>fluido en reposo</a:t>
          </a:r>
          <a:r>
            <a:rPr lang="es-ES" sz="3200" kern="1200" dirty="0" smtClean="0">
              <a:cs typeface="Arial" pitchFamily="34" charset="0"/>
            </a:rPr>
            <a:t>. </a:t>
          </a:r>
          <a:endParaRPr lang="es-AR" sz="3200" kern="1200" dirty="0"/>
        </a:p>
      </dsp:txBody>
      <dsp:txXfrm>
        <a:off x="37655" y="39871"/>
        <a:ext cx="7468488" cy="1182529"/>
      </dsp:txXfrm>
    </dsp:sp>
    <dsp:sp modelId="{056961CC-99E2-4277-8A7D-B04748222B9E}">
      <dsp:nvSpPr>
        <dsp:cNvPr id="0" name=""/>
        <dsp:cNvSpPr/>
      </dsp:nvSpPr>
      <dsp:spPr>
        <a:xfrm>
          <a:off x="8227" y="1389763"/>
          <a:ext cx="4917095" cy="1256109"/>
        </a:xfrm>
        <a:prstGeom prst="roundRect">
          <a:avLst>
            <a:gd name="adj" fmla="val 10000"/>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b="1" kern="1200" smtClean="0"/>
            <a:t>La presión aumenta a medida que aumenta la profundidad.</a:t>
          </a:r>
          <a:endParaRPr lang="es-AR" sz="2500" b="1" kern="1200" dirty="0"/>
        </a:p>
      </dsp:txBody>
      <dsp:txXfrm>
        <a:off x="45017" y="1426553"/>
        <a:ext cx="4843515" cy="1182529"/>
      </dsp:txXfrm>
    </dsp:sp>
    <dsp:sp modelId="{CC17D31C-5B5B-4D95-B9BC-34EA5880CFDB}">
      <dsp:nvSpPr>
        <dsp:cNvPr id="0" name=""/>
        <dsp:cNvSpPr/>
      </dsp:nvSpPr>
      <dsp:spPr>
        <a:xfrm>
          <a:off x="8227" y="2776445"/>
          <a:ext cx="2407979" cy="1256109"/>
        </a:xfrm>
        <a:prstGeom prst="roundRect">
          <a:avLst>
            <a:gd name="adj" fmla="val 10000"/>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b="1" kern="1200" smtClean="0"/>
            <a:t>Entonces:</a:t>
          </a:r>
          <a:endParaRPr lang="es-AR" sz="3200" b="1" kern="1200" dirty="0"/>
        </a:p>
      </dsp:txBody>
      <dsp:txXfrm>
        <a:off x="45017" y="2813235"/>
        <a:ext cx="2334399" cy="1182529"/>
      </dsp:txXfrm>
    </dsp:sp>
    <dsp:sp modelId="{55432D4E-156F-43AF-B7D3-7935FB2DFA6E}">
      <dsp:nvSpPr>
        <dsp:cNvPr id="0" name=""/>
        <dsp:cNvSpPr/>
      </dsp:nvSpPr>
      <dsp:spPr>
        <a:xfrm>
          <a:off x="2517342" y="2776445"/>
          <a:ext cx="2407979" cy="1256109"/>
        </a:xfrm>
        <a:prstGeom prst="roundRect">
          <a:avLst>
            <a:gd name="adj" fmla="val 10000"/>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smtClean="0"/>
            <a:t>La presión en un punto interior del líquido será igual a:</a:t>
          </a:r>
          <a:endParaRPr lang="es-AR" sz="1800" b="1" kern="1200" dirty="0"/>
        </a:p>
      </dsp:txBody>
      <dsp:txXfrm>
        <a:off x="2554132" y="2813235"/>
        <a:ext cx="2334399" cy="1182529"/>
      </dsp:txXfrm>
    </dsp:sp>
    <dsp:sp modelId="{C8C3F806-4A78-4D96-829B-6ADC7E569C7B}">
      <dsp:nvSpPr>
        <dsp:cNvPr id="0" name=""/>
        <dsp:cNvSpPr/>
      </dsp:nvSpPr>
      <dsp:spPr>
        <a:xfrm>
          <a:off x="5127592" y="1389763"/>
          <a:ext cx="2407979" cy="1256109"/>
        </a:xfrm>
        <a:prstGeom prst="roundRect">
          <a:avLst>
            <a:gd name="adj" fmla="val 10000"/>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s-AR" sz="2500" kern="1200">
            <a:solidFill>
              <a:schemeClr val="bg1"/>
            </a:solidFill>
          </a:endParaRPr>
        </a:p>
      </dsp:txBody>
      <dsp:txXfrm>
        <a:off x="5164382" y="1426553"/>
        <a:ext cx="2334399" cy="1182529"/>
      </dsp:txXfrm>
    </dsp:sp>
    <dsp:sp modelId="{83E2D8FE-3A64-4082-A17C-FEBF4D0769D0}">
      <dsp:nvSpPr>
        <dsp:cNvPr id="0" name=""/>
        <dsp:cNvSpPr/>
      </dsp:nvSpPr>
      <dsp:spPr>
        <a:xfrm>
          <a:off x="5200451" y="2779527"/>
          <a:ext cx="2343348" cy="1284472"/>
        </a:xfrm>
        <a:prstGeom prst="roundRect">
          <a:avLst>
            <a:gd name="adj" fmla="val 10000"/>
          </a:avLst>
        </a:prstGeom>
        <a:blipFill rotWithShape="0">
          <a:blip xmlns:r="http://schemas.openxmlformats.org/officeDocument/2006/relationships" r:embed="rId1"/>
          <a:stretch>
            <a:fillRect r="-1504"/>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AR" sz="3600" kern="1200" smtClean="0"/>
            <a:t> </a:t>
          </a:r>
          <a:endParaRPr lang="es-AR" sz="3600" kern="1200"/>
        </a:p>
      </dsp:txBody>
      <dsp:txXfrm>
        <a:off x="5238072" y="2817148"/>
        <a:ext cx="2268106" cy="1209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DE331-4A0F-4DC7-9984-BD973F1D8839}">
      <dsp:nvSpPr>
        <dsp:cNvPr id="0" name=""/>
        <dsp:cNvSpPr/>
      </dsp:nvSpPr>
      <dsp:spPr>
        <a:xfrm rot="16200000">
          <a:off x="1338809" y="1665725"/>
          <a:ext cx="3527206" cy="2155497"/>
        </a:xfrm>
        <a:prstGeom prst="round2SameRect">
          <a:avLst>
            <a:gd name="adj1" fmla="val 16670"/>
            <a:gd name="adj2" fmla="val 0"/>
          </a:avLst>
        </a:prstGeom>
        <a:gradFill rotWithShape="0">
          <a:gsLst>
            <a:gs pos="0">
              <a:schemeClr val="accent4">
                <a:tint val="50000"/>
                <a:hueOff val="0"/>
                <a:satOff val="0"/>
                <a:lumOff val="0"/>
                <a:alphaOff val="0"/>
                <a:tint val="98000"/>
                <a:hueMod val="94000"/>
                <a:satMod val="130000"/>
                <a:lumMod val="138000"/>
              </a:schemeClr>
            </a:gs>
            <a:gs pos="100000">
              <a:schemeClr val="accent4">
                <a:tint val="5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4770" tIns="107950" rIns="97155" bIns="107950" numCol="1" spcCol="1270" anchor="t" anchorCtr="0">
          <a:noAutofit/>
        </a:bodyPr>
        <a:lstStyle/>
        <a:p>
          <a:pPr lvl="0" algn="ctr" defTabSz="755650">
            <a:lnSpc>
              <a:spcPct val="90000"/>
            </a:lnSpc>
            <a:spcBef>
              <a:spcPct val="0"/>
            </a:spcBef>
            <a:spcAft>
              <a:spcPct val="35000"/>
            </a:spcAft>
          </a:pPr>
          <a:r>
            <a:rPr lang="es-ES" sz="1700" b="1" kern="1200" baseline="0" dirty="0" smtClean="0">
              <a:solidFill>
                <a:schemeClr val="bg1"/>
              </a:solidFill>
              <a:latin typeface="+mj-lt"/>
              <a:cs typeface="Arial" pitchFamily="34" charset="0"/>
            </a:rPr>
            <a:t>Si colocamos varios recipientes abiertos, aún con formas diferentes, conectados entre sí por su parte inferior, tendremos entonces un sistema de vasos comunicantes</a:t>
          </a:r>
          <a:endParaRPr lang="es-AR" sz="1700" b="1" kern="1200" baseline="0" dirty="0">
            <a:solidFill>
              <a:schemeClr val="bg1"/>
            </a:solidFill>
          </a:endParaRPr>
        </a:p>
      </dsp:txBody>
      <dsp:txXfrm rot="5400000">
        <a:off x="2129905" y="1085113"/>
        <a:ext cx="2050255" cy="3316722"/>
      </dsp:txXfrm>
    </dsp:sp>
    <dsp:sp modelId="{63E54602-73A7-43A0-A56F-F737CCA63190}">
      <dsp:nvSpPr>
        <dsp:cNvPr id="0" name=""/>
        <dsp:cNvSpPr/>
      </dsp:nvSpPr>
      <dsp:spPr>
        <a:xfrm rot="5400000">
          <a:off x="3592183" y="1665725"/>
          <a:ext cx="3527206" cy="2155497"/>
        </a:xfrm>
        <a:prstGeom prst="round2SameRect">
          <a:avLst>
            <a:gd name="adj1" fmla="val 16670"/>
            <a:gd name="adj2" fmla="val 0"/>
          </a:avLst>
        </a:prstGeom>
        <a:gradFill rotWithShape="0">
          <a:gsLst>
            <a:gs pos="0">
              <a:schemeClr val="accent4">
                <a:tint val="50000"/>
                <a:hueOff val="-4884633"/>
                <a:satOff val="44553"/>
                <a:lumOff val="15737"/>
                <a:alphaOff val="0"/>
                <a:tint val="98000"/>
                <a:hueMod val="94000"/>
                <a:satMod val="130000"/>
                <a:lumMod val="138000"/>
              </a:schemeClr>
            </a:gs>
            <a:gs pos="100000">
              <a:schemeClr val="accent4">
                <a:tint val="50000"/>
                <a:hueOff val="-4884633"/>
                <a:satOff val="44553"/>
                <a:lumOff val="1573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97155" tIns="107950" rIns="64770" bIns="107950" numCol="1" spcCol="1270" anchor="t" anchorCtr="0">
          <a:noAutofit/>
        </a:bodyPr>
        <a:lstStyle/>
        <a:p>
          <a:pPr lvl="0" algn="l" defTabSz="755650">
            <a:lnSpc>
              <a:spcPct val="90000"/>
            </a:lnSpc>
            <a:spcBef>
              <a:spcPct val="0"/>
            </a:spcBef>
            <a:spcAft>
              <a:spcPct val="35000"/>
            </a:spcAft>
          </a:pPr>
          <a:r>
            <a:rPr lang="es-ES" sz="1700" b="1" kern="1200" dirty="0" smtClean="0">
              <a:solidFill>
                <a:schemeClr val="bg1"/>
              </a:solidFill>
              <a:latin typeface="+mj-lt"/>
              <a:cs typeface="Arial" pitchFamily="34" charset="0"/>
            </a:rPr>
            <a:t>En los V.C. con un solo líquido, éste alcanza el mismo nivel en todos los recipientes pues la superficie está sometida a la misma presión (atmosférica) y todos los puntos que están a igual nivel tienen la misma presión.</a:t>
          </a:r>
          <a:endParaRPr lang="es-AR" sz="1700" b="1" kern="1200" dirty="0">
            <a:solidFill>
              <a:schemeClr val="bg1"/>
            </a:solidFill>
          </a:endParaRPr>
        </a:p>
      </dsp:txBody>
      <dsp:txXfrm rot="-5400000">
        <a:off x="4278037" y="1085113"/>
        <a:ext cx="2050255" cy="3316722"/>
      </dsp:txXfrm>
    </dsp:sp>
    <dsp:sp modelId="{BB9D28EB-CF4E-43C1-9B0B-827BFFF22379}">
      <dsp:nvSpPr>
        <dsp:cNvPr id="0" name=""/>
        <dsp:cNvSpPr/>
      </dsp:nvSpPr>
      <dsp:spPr>
        <a:xfrm>
          <a:off x="3102192" y="0"/>
          <a:ext cx="2253373" cy="2253264"/>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tint val="98000"/>
                <a:hueMod val="94000"/>
                <a:satMod val="130000"/>
                <a:lumMod val="13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EC66F7-F7A7-4142-89EF-06D3A3CC9C68}">
      <dsp:nvSpPr>
        <dsp:cNvPr id="0" name=""/>
        <dsp:cNvSpPr/>
      </dsp:nvSpPr>
      <dsp:spPr>
        <a:xfrm rot="10800000">
          <a:off x="3102192" y="3233135"/>
          <a:ext cx="2253373" cy="2253264"/>
        </a:xfrm>
        <a:prstGeom prst="circularArrow">
          <a:avLst>
            <a:gd name="adj1" fmla="val 12500"/>
            <a:gd name="adj2" fmla="val 1142322"/>
            <a:gd name="adj3" fmla="val 20457678"/>
            <a:gd name="adj4" fmla="val 10800000"/>
            <a:gd name="adj5" fmla="val 12500"/>
          </a:avLst>
        </a:prstGeom>
        <a:gradFill rotWithShape="0">
          <a:gsLst>
            <a:gs pos="0">
              <a:schemeClr val="accent4">
                <a:hueOff val="-3650173"/>
                <a:satOff val="12174"/>
                <a:lumOff val="19216"/>
                <a:alphaOff val="0"/>
                <a:tint val="98000"/>
                <a:hueMod val="94000"/>
                <a:satMod val="130000"/>
                <a:lumMod val="138000"/>
              </a:schemeClr>
            </a:gs>
            <a:gs pos="100000">
              <a:schemeClr val="accent4">
                <a:hueOff val="-3650173"/>
                <a:satOff val="12174"/>
                <a:lumOff val="19216"/>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8616E-9D0A-4E89-BD48-0DA0D3BD1A64}">
      <dsp:nvSpPr>
        <dsp:cNvPr id="0" name=""/>
        <dsp:cNvSpPr/>
      </dsp:nvSpPr>
      <dsp:spPr>
        <a:xfrm>
          <a:off x="1505061" y="2602"/>
          <a:ext cx="4772605" cy="43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AR" sz="2000" kern="1200" dirty="0"/>
        </a:p>
      </dsp:txBody>
      <dsp:txXfrm>
        <a:off x="1505061" y="2602"/>
        <a:ext cx="4772605" cy="433873"/>
      </dsp:txXfrm>
    </dsp:sp>
    <dsp:sp modelId="{DE277B1B-CB8C-49E8-9D03-C0B9E335DA7B}">
      <dsp:nvSpPr>
        <dsp:cNvPr id="0" name=""/>
        <dsp:cNvSpPr/>
      </dsp:nvSpPr>
      <dsp:spPr>
        <a:xfrm>
          <a:off x="1505061" y="436475"/>
          <a:ext cx="1116789" cy="883815"/>
        </a:xfrm>
        <a:prstGeom prst="chevron">
          <a:avLst>
            <a:gd name="adj" fmla="val 70610"/>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45971-B015-4B0D-8A16-899E474E58A6}">
      <dsp:nvSpPr>
        <dsp:cNvPr id="0" name=""/>
        <dsp:cNvSpPr/>
      </dsp:nvSpPr>
      <dsp:spPr>
        <a:xfrm>
          <a:off x="2175877" y="436475"/>
          <a:ext cx="1116789" cy="883815"/>
        </a:xfrm>
        <a:prstGeom prst="chevron">
          <a:avLst>
            <a:gd name="adj" fmla="val 70610"/>
          </a:avLst>
        </a:prstGeom>
        <a:solidFill>
          <a:schemeClr val="accent2">
            <a:hueOff val="-437722"/>
            <a:satOff val="-395"/>
            <a:lumOff val="-88"/>
            <a:alphaOff val="0"/>
          </a:schemeClr>
        </a:solidFill>
        <a:ln w="12700" cap="rnd" cmpd="sng" algn="ctr">
          <a:solidFill>
            <a:schemeClr val="accent2">
              <a:hueOff val="-437722"/>
              <a:satOff val="-395"/>
              <a:lumOff val="-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F0B09-2250-451F-B994-6D013B84DA04}">
      <dsp:nvSpPr>
        <dsp:cNvPr id="0" name=""/>
        <dsp:cNvSpPr/>
      </dsp:nvSpPr>
      <dsp:spPr>
        <a:xfrm>
          <a:off x="2847223" y="436475"/>
          <a:ext cx="1116789" cy="883815"/>
        </a:xfrm>
        <a:prstGeom prst="chevron">
          <a:avLst>
            <a:gd name="adj" fmla="val 70610"/>
          </a:avLst>
        </a:prstGeom>
        <a:solidFill>
          <a:schemeClr val="accent2">
            <a:hueOff val="-875443"/>
            <a:satOff val="-790"/>
            <a:lumOff val="-176"/>
            <a:alphaOff val="0"/>
          </a:schemeClr>
        </a:solidFill>
        <a:ln w="12700" cap="rnd" cmpd="sng" algn="ctr">
          <a:solidFill>
            <a:schemeClr val="accent2">
              <a:hueOff val="-875443"/>
              <a:satOff val="-790"/>
              <a:lumOff val="-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0AA98-60BD-4C18-B7E1-04125E1C7F62}">
      <dsp:nvSpPr>
        <dsp:cNvPr id="0" name=""/>
        <dsp:cNvSpPr/>
      </dsp:nvSpPr>
      <dsp:spPr>
        <a:xfrm>
          <a:off x="3518040" y="436475"/>
          <a:ext cx="1116789" cy="883815"/>
        </a:xfrm>
        <a:prstGeom prst="chevron">
          <a:avLst>
            <a:gd name="adj" fmla="val 70610"/>
          </a:avLst>
        </a:prstGeom>
        <a:solidFill>
          <a:schemeClr val="accent2">
            <a:hueOff val="-1313165"/>
            <a:satOff val="-1185"/>
            <a:lumOff val="-264"/>
            <a:alphaOff val="0"/>
          </a:schemeClr>
        </a:solidFill>
        <a:ln w="12700" cap="rnd" cmpd="sng" algn="ctr">
          <a:solidFill>
            <a:schemeClr val="accent2">
              <a:hueOff val="-1313165"/>
              <a:satOff val="-1185"/>
              <a:lumOff val="-2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097EE-4675-4DA6-B4A4-610B41654BB3}">
      <dsp:nvSpPr>
        <dsp:cNvPr id="0" name=""/>
        <dsp:cNvSpPr/>
      </dsp:nvSpPr>
      <dsp:spPr>
        <a:xfrm>
          <a:off x="4189386" y="436475"/>
          <a:ext cx="1116789" cy="883815"/>
        </a:xfrm>
        <a:prstGeom prst="chevron">
          <a:avLst>
            <a:gd name="adj" fmla="val 70610"/>
          </a:avLst>
        </a:prstGeom>
        <a:solidFill>
          <a:schemeClr val="accent2">
            <a:hueOff val="-1750886"/>
            <a:satOff val="-1580"/>
            <a:lumOff val="-352"/>
            <a:alphaOff val="0"/>
          </a:schemeClr>
        </a:solidFill>
        <a:ln w="12700" cap="rnd" cmpd="sng" algn="ctr">
          <a:solidFill>
            <a:schemeClr val="accent2">
              <a:hueOff val="-1750886"/>
              <a:satOff val="-1580"/>
              <a:lumOff val="-3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63B4B-0D4B-4F6E-AD1C-01FE57D34BC2}">
      <dsp:nvSpPr>
        <dsp:cNvPr id="0" name=""/>
        <dsp:cNvSpPr/>
      </dsp:nvSpPr>
      <dsp:spPr>
        <a:xfrm>
          <a:off x="4860202" y="436475"/>
          <a:ext cx="1116789" cy="883815"/>
        </a:xfrm>
        <a:prstGeom prst="chevron">
          <a:avLst>
            <a:gd name="adj" fmla="val 70610"/>
          </a:avLst>
        </a:prstGeom>
        <a:solidFill>
          <a:schemeClr val="accent2">
            <a:hueOff val="-2188608"/>
            <a:satOff val="-1975"/>
            <a:lumOff val="-440"/>
            <a:alphaOff val="0"/>
          </a:schemeClr>
        </a:solidFill>
        <a:ln w="12700" cap="rnd" cmpd="sng" algn="ctr">
          <a:solidFill>
            <a:schemeClr val="accent2">
              <a:hueOff val="-2188608"/>
              <a:satOff val="-1975"/>
              <a:lumOff val="-4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B3C82-659A-43D8-9FB8-010259641DB9}">
      <dsp:nvSpPr>
        <dsp:cNvPr id="0" name=""/>
        <dsp:cNvSpPr/>
      </dsp:nvSpPr>
      <dsp:spPr>
        <a:xfrm>
          <a:off x="5531549" y="436475"/>
          <a:ext cx="1116789" cy="883815"/>
        </a:xfrm>
        <a:prstGeom prst="chevron">
          <a:avLst>
            <a:gd name="adj" fmla="val 70610"/>
          </a:avLst>
        </a:prstGeom>
        <a:solidFill>
          <a:schemeClr val="accent2">
            <a:hueOff val="-2626329"/>
            <a:satOff val="-2370"/>
            <a:lumOff val="-529"/>
            <a:alphaOff val="0"/>
          </a:schemeClr>
        </a:solidFill>
        <a:ln w="12700" cap="rnd" cmpd="sng" algn="ctr">
          <a:solidFill>
            <a:schemeClr val="accent2">
              <a:hueOff val="-2626329"/>
              <a:satOff val="-2370"/>
              <a:lumOff val="-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7BC87-ED40-4A74-9D67-08A148BF3599}">
      <dsp:nvSpPr>
        <dsp:cNvPr id="0" name=""/>
        <dsp:cNvSpPr/>
      </dsp:nvSpPr>
      <dsp:spPr>
        <a:xfrm>
          <a:off x="1505061" y="524857"/>
          <a:ext cx="4834649" cy="707052"/>
        </a:xfrm>
        <a:prstGeom prst="rect">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AR" sz="1300" b="1" kern="1200" dirty="0" smtClean="0"/>
            <a:t>Si el empuje es menor que el peso del cuerpo, el cuerpo se sumerge llegando al fondo del recipiente.</a:t>
          </a:r>
          <a:endParaRPr lang="es-AR" sz="1300" b="1" kern="1200" dirty="0"/>
        </a:p>
      </dsp:txBody>
      <dsp:txXfrm>
        <a:off x="1505061" y="524857"/>
        <a:ext cx="4834649" cy="707052"/>
      </dsp:txXfrm>
    </dsp:sp>
    <dsp:sp modelId="{CC392972-0BDE-4374-9FED-CB81F977845B}">
      <dsp:nvSpPr>
        <dsp:cNvPr id="0" name=""/>
        <dsp:cNvSpPr/>
      </dsp:nvSpPr>
      <dsp:spPr>
        <a:xfrm>
          <a:off x="1505061" y="1373155"/>
          <a:ext cx="4772605" cy="43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AR" sz="2000" kern="1200"/>
        </a:p>
      </dsp:txBody>
      <dsp:txXfrm>
        <a:off x="1505061" y="1373155"/>
        <a:ext cx="4772605" cy="433873"/>
      </dsp:txXfrm>
    </dsp:sp>
    <dsp:sp modelId="{CDCC7D2C-6C9F-4E42-9BC9-1DB576936416}">
      <dsp:nvSpPr>
        <dsp:cNvPr id="0" name=""/>
        <dsp:cNvSpPr/>
      </dsp:nvSpPr>
      <dsp:spPr>
        <a:xfrm>
          <a:off x="1505061" y="1807028"/>
          <a:ext cx="1116789" cy="883815"/>
        </a:xfrm>
        <a:prstGeom prst="chevron">
          <a:avLst>
            <a:gd name="adj" fmla="val 70610"/>
          </a:avLst>
        </a:prstGeom>
        <a:solidFill>
          <a:schemeClr val="accent2">
            <a:hueOff val="-3064051"/>
            <a:satOff val="-2765"/>
            <a:lumOff val="-617"/>
            <a:alphaOff val="0"/>
          </a:schemeClr>
        </a:solidFill>
        <a:ln w="12700" cap="rnd" cmpd="sng" algn="ctr">
          <a:solidFill>
            <a:schemeClr val="accent2">
              <a:hueOff val="-3064051"/>
              <a:satOff val="-2765"/>
              <a:lumOff val="-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8465E-EC2F-4BC6-B108-126A037EFA28}">
      <dsp:nvSpPr>
        <dsp:cNvPr id="0" name=""/>
        <dsp:cNvSpPr/>
      </dsp:nvSpPr>
      <dsp:spPr>
        <a:xfrm>
          <a:off x="2175877" y="1807028"/>
          <a:ext cx="1116789" cy="883815"/>
        </a:xfrm>
        <a:prstGeom prst="chevron">
          <a:avLst>
            <a:gd name="adj" fmla="val 70610"/>
          </a:avLst>
        </a:prstGeom>
        <a:solidFill>
          <a:schemeClr val="accent2">
            <a:hueOff val="-3501772"/>
            <a:satOff val="-3160"/>
            <a:lumOff val="-705"/>
            <a:alphaOff val="0"/>
          </a:schemeClr>
        </a:solidFill>
        <a:ln w="12700" cap="rnd" cmpd="sng" algn="ctr">
          <a:solidFill>
            <a:schemeClr val="accent2">
              <a:hueOff val="-3501772"/>
              <a:satOff val="-3160"/>
              <a:lumOff val="-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C52C1-0F7E-4B59-930E-7D2ECF02D3FC}">
      <dsp:nvSpPr>
        <dsp:cNvPr id="0" name=""/>
        <dsp:cNvSpPr/>
      </dsp:nvSpPr>
      <dsp:spPr>
        <a:xfrm>
          <a:off x="2847223" y="1807028"/>
          <a:ext cx="1116789" cy="883815"/>
        </a:xfrm>
        <a:prstGeom prst="chevron">
          <a:avLst>
            <a:gd name="adj" fmla="val 70610"/>
          </a:avLst>
        </a:prstGeom>
        <a:solidFill>
          <a:schemeClr val="accent2">
            <a:hueOff val="-3939494"/>
            <a:satOff val="-3555"/>
            <a:lumOff val="-793"/>
            <a:alphaOff val="0"/>
          </a:schemeClr>
        </a:solidFill>
        <a:ln w="12700" cap="rnd" cmpd="sng" algn="ctr">
          <a:solidFill>
            <a:schemeClr val="accent2">
              <a:hueOff val="-3939494"/>
              <a:satOff val="-3555"/>
              <a:lumOff val="-7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94618-5084-40EA-A10D-92D31440B119}">
      <dsp:nvSpPr>
        <dsp:cNvPr id="0" name=""/>
        <dsp:cNvSpPr/>
      </dsp:nvSpPr>
      <dsp:spPr>
        <a:xfrm>
          <a:off x="3518040" y="1807028"/>
          <a:ext cx="1116789" cy="883815"/>
        </a:xfrm>
        <a:prstGeom prst="chevron">
          <a:avLst>
            <a:gd name="adj" fmla="val 70610"/>
          </a:avLst>
        </a:prstGeom>
        <a:solidFill>
          <a:schemeClr val="accent2">
            <a:hueOff val="-4377215"/>
            <a:satOff val="-3950"/>
            <a:lumOff val="-881"/>
            <a:alphaOff val="0"/>
          </a:schemeClr>
        </a:solidFill>
        <a:ln w="12700" cap="rnd" cmpd="sng" algn="ctr">
          <a:solidFill>
            <a:schemeClr val="accent2">
              <a:hueOff val="-4377215"/>
              <a:satOff val="-3950"/>
              <a:lumOff val="-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2E504-709E-43B8-B97E-A6746ECCC8B3}">
      <dsp:nvSpPr>
        <dsp:cNvPr id="0" name=""/>
        <dsp:cNvSpPr/>
      </dsp:nvSpPr>
      <dsp:spPr>
        <a:xfrm>
          <a:off x="4189386" y="1807028"/>
          <a:ext cx="1116789" cy="883815"/>
        </a:xfrm>
        <a:prstGeom prst="chevron">
          <a:avLst>
            <a:gd name="adj" fmla="val 70610"/>
          </a:avLst>
        </a:prstGeom>
        <a:solidFill>
          <a:schemeClr val="accent2">
            <a:hueOff val="-4814937"/>
            <a:satOff val="-4345"/>
            <a:lumOff val="-969"/>
            <a:alphaOff val="0"/>
          </a:schemeClr>
        </a:solidFill>
        <a:ln w="12700" cap="rnd" cmpd="sng" algn="ctr">
          <a:solidFill>
            <a:schemeClr val="accent2">
              <a:hueOff val="-4814937"/>
              <a:satOff val="-4345"/>
              <a:lumOff val="-9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6B0E7-20A3-4B57-B7F7-A3B0385E1DE4}">
      <dsp:nvSpPr>
        <dsp:cNvPr id="0" name=""/>
        <dsp:cNvSpPr/>
      </dsp:nvSpPr>
      <dsp:spPr>
        <a:xfrm>
          <a:off x="4860202" y="1807028"/>
          <a:ext cx="1116789" cy="883815"/>
        </a:xfrm>
        <a:prstGeom prst="chevron">
          <a:avLst>
            <a:gd name="adj" fmla="val 70610"/>
          </a:avLst>
        </a:prstGeom>
        <a:solidFill>
          <a:schemeClr val="accent2">
            <a:hueOff val="-5252659"/>
            <a:satOff val="-4740"/>
            <a:lumOff val="-1057"/>
            <a:alphaOff val="0"/>
          </a:schemeClr>
        </a:solidFill>
        <a:ln w="12700" cap="rnd" cmpd="sng" algn="ctr">
          <a:solidFill>
            <a:schemeClr val="accent2">
              <a:hueOff val="-5252659"/>
              <a:satOff val="-4740"/>
              <a:lumOff val="-10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4D299-AA87-48F5-937C-31BB10CBDF35}">
      <dsp:nvSpPr>
        <dsp:cNvPr id="0" name=""/>
        <dsp:cNvSpPr/>
      </dsp:nvSpPr>
      <dsp:spPr>
        <a:xfrm>
          <a:off x="5531549" y="1807028"/>
          <a:ext cx="1116789" cy="883815"/>
        </a:xfrm>
        <a:prstGeom prst="chevron">
          <a:avLst>
            <a:gd name="adj" fmla="val 70610"/>
          </a:avLst>
        </a:prstGeom>
        <a:solidFill>
          <a:schemeClr val="accent2">
            <a:hueOff val="-5690380"/>
            <a:satOff val="-5135"/>
            <a:lumOff val="-1145"/>
            <a:alphaOff val="0"/>
          </a:schemeClr>
        </a:solidFill>
        <a:ln w="12700" cap="rnd" cmpd="sng" algn="ctr">
          <a:solidFill>
            <a:schemeClr val="accent2">
              <a:hueOff val="-5690380"/>
              <a:satOff val="-5135"/>
              <a:lumOff val="-11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79A69-7CA0-49D4-8D4B-2766A4F0BA47}">
      <dsp:nvSpPr>
        <dsp:cNvPr id="0" name=""/>
        <dsp:cNvSpPr/>
      </dsp:nvSpPr>
      <dsp:spPr>
        <a:xfrm>
          <a:off x="1505061" y="1895410"/>
          <a:ext cx="4834649" cy="707052"/>
        </a:xfrm>
        <a:prstGeom prst="rect">
          <a:avLst/>
        </a:prstGeom>
        <a:solidFill>
          <a:schemeClr val="lt1">
            <a:hueOff val="0"/>
            <a:satOff val="0"/>
            <a:lumOff val="0"/>
            <a:alphaOff val="0"/>
          </a:schemeClr>
        </a:solidFill>
        <a:ln w="12700" cap="rnd" cmpd="sng" algn="ctr">
          <a:solidFill>
            <a:schemeClr val="accent2">
              <a:hueOff val="-4377215"/>
              <a:satOff val="-3950"/>
              <a:lumOff val="-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s-AR" sz="1300" b="1" kern="1200" dirty="0" smtClean="0"/>
            <a:t>Si el empuje es igual que el peso del cuerpo, el cuerpo se sumerge pero no llega al fondo.</a:t>
          </a:r>
          <a:endParaRPr lang="es-AR" sz="1300" b="1" kern="1200" dirty="0"/>
        </a:p>
      </dsp:txBody>
      <dsp:txXfrm>
        <a:off x="1505061" y="1895410"/>
        <a:ext cx="4834649" cy="707052"/>
      </dsp:txXfrm>
    </dsp:sp>
    <dsp:sp modelId="{9F5B52B3-1015-4E36-B494-877D42DF6A20}">
      <dsp:nvSpPr>
        <dsp:cNvPr id="0" name=""/>
        <dsp:cNvSpPr/>
      </dsp:nvSpPr>
      <dsp:spPr>
        <a:xfrm>
          <a:off x="1505061" y="2743708"/>
          <a:ext cx="4772605" cy="43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AR" sz="2000" kern="1200"/>
        </a:p>
      </dsp:txBody>
      <dsp:txXfrm>
        <a:off x="1505061" y="2743708"/>
        <a:ext cx="4772605" cy="433873"/>
      </dsp:txXfrm>
    </dsp:sp>
    <dsp:sp modelId="{288B2575-28EE-43A9-94F2-0766790E6E90}">
      <dsp:nvSpPr>
        <dsp:cNvPr id="0" name=""/>
        <dsp:cNvSpPr/>
      </dsp:nvSpPr>
      <dsp:spPr>
        <a:xfrm>
          <a:off x="1505061" y="3177581"/>
          <a:ext cx="1116789" cy="883815"/>
        </a:xfrm>
        <a:prstGeom prst="chevron">
          <a:avLst>
            <a:gd name="adj" fmla="val 70610"/>
          </a:avLst>
        </a:prstGeom>
        <a:solidFill>
          <a:schemeClr val="accent2">
            <a:hueOff val="-6128102"/>
            <a:satOff val="-5530"/>
            <a:lumOff val="-1233"/>
            <a:alphaOff val="0"/>
          </a:schemeClr>
        </a:solidFill>
        <a:ln w="12700" cap="rnd" cmpd="sng" algn="ctr">
          <a:solidFill>
            <a:schemeClr val="accent2">
              <a:hueOff val="-6128102"/>
              <a:satOff val="-5530"/>
              <a:lumOff val="-12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12119-3928-4A82-ADE3-285A30603666}">
      <dsp:nvSpPr>
        <dsp:cNvPr id="0" name=""/>
        <dsp:cNvSpPr/>
      </dsp:nvSpPr>
      <dsp:spPr>
        <a:xfrm>
          <a:off x="2175877" y="3177581"/>
          <a:ext cx="1116789" cy="883815"/>
        </a:xfrm>
        <a:prstGeom prst="chevron">
          <a:avLst>
            <a:gd name="adj" fmla="val 70610"/>
          </a:avLst>
        </a:prstGeom>
        <a:solidFill>
          <a:schemeClr val="accent2">
            <a:hueOff val="-6565823"/>
            <a:satOff val="-5925"/>
            <a:lumOff val="-1321"/>
            <a:alphaOff val="0"/>
          </a:schemeClr>
        </a:solidFill>
        <a:ln w="12700" cap="rnd" cmpd="sng" algn="ctr">
          <a:solidFill>
            <a:schemeClr val="accent2">
              <a:hueOff val="-6565823"/>
              <a:satOff val="-5925"/>
              <a:lumOff val="-13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079DF-FAF6-4165-8D3A-DA79B89A2219}">
      <dsp:nvSpPr>
        <dsp:cNvPr id="0" name=""/>
        <dsp:cNvSpPr/>
      </dsp:nvSpPr>
      <dsp:spPr>
        <a:xfrm>
          <a:off x="2847223" y="3177581"/>
          <a:ext cx="1116789" cy="883815"/>
        </a:xfrm>
        <a:prstGeom prst="chevron">
          <a:avLst>
            <a:gd name="adj" fmla="val 70610"/>
          </a:avLst>
        </a:prstGeom>
        <a:solidFill>
          <a:schemeClr val="accent2">
            <a:hueOff val="-7003545"/>
            <a:satOff val="-6320"/>
            <a:lumOff val="-1410"/>
            <a:alphaOff val="0"/>
          </a:schemeClr>
        </a:solidFill>
        <a:ln w="12700" cap="rnd" cmpd="sng" algn="ctr">
          <a:solidFill>
            <a:schemeClr val="accent2">
              <a:hueOff val="-7003545"/>
              <a:satOff val="-6320"/>
              <a:lumOff val="-14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9E7CD-2C64-47AD-B95E-408E75BA143D}">
      <dsp:nvSpPr>
        <dsp:cNvPr id="0" name=""/>
        <dsp:cNvSpPr/>
      </dsp:nvSpPr>
      <dsp:spPr>
        <a:xfrm>
          <a:off x="3518040" y="3177581"/>
          <a:ext cx="1116789" cy="883815"/>
        </a:xfrm>
        <a:prstGeom prst="chevron">
          <a:avLst>
            <a:gd name="adj" fmla="val 70610"/>
          </a:avLst>
        </a:prstGeom>
        <a:solidFill>
          <a:schemeClr val="accent2">
            <a:hueOff val="-7441267"/>
            <a:satOff val="-6715"/>
            <a:lumOff val="-1498"/>
            <a:alphaOff val="0"/>
          </a:schemeClr>
        </a:solidFill>
        <a:ln w="12700" cap="rnd" cmpd="sng" algn="ctr">
          <a:solidFill>
            <a:schemeClr val="accent2">
              <a:hueOff val="-7441267"/>
              <a:satOff val="-6715"/>
              <a:lumOff val="-1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EF523-4182-4546-9644-7F0E9A30DBD3}">
      <dsp:nvSpPr>
        <dsp:cNvPr id="0" name=""/>
        <dsp:cNvSpPr/>
      </dsp:nvSpPr>
      <dsp:spPr>
        <a:xfrm>
          <a:off x="4189386" y="3177581"/>
          <a:ext cx="1116789" cy="883815"/>
        </a:xfrm>
        <a:prstGeom prst="chevron">
          <a:avLst>
            <a:gd name="adj" fmla="val 70610"/>
          </a:avLst>
        </a:prstGeom>
        <a:solidFill>
          <a:schemeClr val="accent2">
            <a:hueOff val="-7878987"/>
            <a:satOff val="-7110"/>
            <a:lumOff val="-1586"/>
            <a:alphaOff val="0"/>
          </a:schemeClr>
        </a:solidFill>
        <a:ln w="12700" cap="rnd" cmpd="sng" algn="ctr">
          <a:solidFill>
            <a:schemeClr val="accent2">
              <a:hueOff val="-7878987"/>
              <a:satOff val="-7110"/>
              <a:lumOff val="-15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A7867-F1F1-4FC6-B428-1B8A77C39582}">
      <dsp:nvSpPr>
        <dsp:cNvPr id="0" name=""/>
        <dsp:cNvSpPr/>
      </dsp:nvSpPr>
      <dsp:spPr>
        <a:xfrm>
          <a:off x="4860202" y="3177581"/>
          <a:ext cx="1116789" cy="883815"/>
        </a:xfrm>
        <a:prstGeom prst="chevron">
          <a:avLst>
            <a:gd name="adj" fmla="val 70610"/>
          </a:avLst>
        </a:prstGeom>
        <a:solidFill>
          <a:schemeClr val="accent2">
            <a:hueOff val="-8316709"/>
            <a:satOff val="-7505"/>
            <a:lumOff val="-1674"/>
            <a:alphaOff val="0"/>
          </a:schemeClr>
        </a:solidFill>
        <a:ln w="12700" cap="rnd" cmpd="sng" algn="ctr">
          <a:solidFill>
            <a:schemeClr val="accent2">
              <a:hueOff val="-8316709"/>
              <a:satOff val="-7505"/>
              <a:lumOff val="-16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868D9-7012-4A9B-B052-1CB7936712FF}">
      <dsp:nvSpPr>
        <dsp:cNvPr id="0" name=""/>
        <dsp:cNvSpPr/>
      </dsp:nvSpPr>
      <dsp:spPr>
        <a:xfrm>
          <a:off x="5531549" y="3177581"/>
          <a:ext cx="1116789" cy="883815"/>
        </a:xfrm>
        <a:prstGeom prst="chevron">
          <a:avLst>
            <a:gd name="adj" fmla="val 70610"/>
          </a:avLst>
        </a:prstGeom>
        <a:solidFill>
          <a:schemeClr val="accent2">
            <a:hueOff val="-8754431"/>
            <a:satOff val="-7900"/>
            <a:lumOff val="-1762"/>
            <a:alphaOff val="0"/>
          </a:schemeClr>
        </a:solidFill>
        <a:ln w="12700"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E19F6-D4F8-4196-A3EE-63AE3B7D7BFC}">
      <dsp:nvSpPr>
        <dsp:cNvPr id="0" name=""/>
        <dsp:cNvSpPr/>
      </dsp:nvSpPr>
      <dsp:spPr>
        <a:xfrm>
          <a:off x="1505061" y="3265963"/>
          <a:ext cx="4834649" cy="707052"/>
        </a:xfrm>
        <a:prstGeom prst="rect">
          <a:avLst/>
        </a:prstGeom>
        <a:solidFill>
          <a:schemeClr val="lt1">
            <a:hueOff val="0"/>
            <a:satOff val="0"/>
            <a:lumOff val="0"/>
            <a:alphaOff val="0"/>
          </a:schemeClr>
        </a:solidFill>
        <a:ln w="12700"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endParaRPr lang="es-AR" sz="1300" b="1" kern="1200" dirty="0"/>
        </a:p>
        <a:p>
          <a:pPr lvl="0" algn="l" defTabSz="577850">
            <a:lnSpc>
              <a:spcPct val="90000"/>
            </a:lnSpc>
            <a:spcBef>
              <a:spcPct val="0"/>
            </a:spcBef>
            <a:spcAft>
              <a:spcPct val="35000"/>
            </a:spcAft>
          </a:pPr>
          <a:r>
            <a:rPr lang="es-AR" sz="1300" b="1" kern="1200" dirty="0" smtClean="0"/>
            <a:t>Si el empuje es mayor que el peso del cuerpo, el cuerpo flota.</a:t>
          </a:r>
          <a:endParaRPr lang="es-AR" sz="1300" b="1" kern="1200" dirty="0"/>
        </a:p>
      </dsp:txBody>
      <dsp:txXfrm>
        <a:off x="1505061" y="3265963"/>
        <a:ext cx="4834649" cy="7070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55938" cy="465138"/>
          </a:xfrm>
          <a:prstGeom prst="rect">
            <a:avLst/>
          </a:prstGeom>
          <a:noFill/>
          <a:ln w="28575">
            <a:noFill/>
            <a:miter lim="800000"/>
            <a:headEnd/>
            <a:tailEnd type="none" w="lg" len="lg"/>
          </a:ln>
          <a:effectLst/>
        </p:spPr>
        <p:txBody>
          <a:bodyPr vert="horz" wrap="none" lIns="93497" tIns="46749" rIns="93497" bIns="46749" numCol="1" anchor="t" anchorCtr="0" compatLnSpc="1">
            <a:prstTxWarp prst="textNoShape">
              <a:avLst/>
            </a:prstTxWarp>
          </a:bodyPr>
          <a:lstStyle>
            <a:lvl1pPr eaLnBrk="1" hangingPunct="1">
              <a:defRPr sz="1200"/>
            </a:lvl1pPr>
          </a:lstStyle>
          <a:p>
            <a:pPr>
              <a:defRPr/>
            </a:pPr>
            <a:endParaRPr lang="en-US"/>
          </a:p>
        </p:txBody>
      </p:sp>
      <p:sp>
        <p:nvSpPr>
          <p:cNvPr id="67587" name="Rectangle 3"/>
          <p:cNvSpPr>
            <a:spLocks noGrp="1" noChangeArrowheads="1"/>
          </p:cNvSpPr>
          <p:nvPr>
            <p:ph type="dt" idx="1"/>
          </p:nvPr>
        </p:nvSpPr>
        <p:spPr bwMode="auto">
          <a:xfrm>
            <a:off x="3997325" y="0"/>
            <a:ext cx="3055938" cy="465138"/>
          </a:xfrm>
          <a:prstGeom prst="rect">
            <a:avLst/>
          </a:prstGeom>
          <a:noFill/>
          <a:ln w="28575">
            <a:noFill/>
            <a:miter lim="800000"/>
            <a:headEnd/>
            <a:tailEnd type="none" w="lg" len="lg"/>
          </a:ln>
          <a:effectLst/>
        </p:spPr>
        <p:txBody>
          <a:bodyPr vert="horz" wrap="none" lIns="93497" tIns="46749" rIns="93497" bIns="46749" numCol="1" anchor="t" anchorCtr="0" compatLnSpc="1">
            <a:prstTxWarp prst="textNoShape">
              <a:avLst/>
            </a:prstTxWarp>
          </a:bodyPr>
          <a:lstStyle>
            <a:lvl1pPr algn="r" eaLnBrk="1" hangingPunct="1">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939800" y="4421188"/>
            <a:ext cx="5173663" cy="4189412"/>
          </a:xfrm>
          <a:prstGeom prst="rect">
            <a:avLst/>
          </a:prstGeom>
          <a:noFill/>
          <a:ln w="28575">
            <a:noFill/>
            <a:miter lim="800000"/>
            <a:headEnd/>
            <a:tailEnd type="none" w="lg" len="lg"/>
          </a:ln>
          <a:effectLst/>
        </p:spPr>
        <p:txBody>
          <a:bodyPr vert="horz" wrap="none" lIns="93497" tIns="46749" rIns="93497" bIns="4674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67590" name="Rectangle 6"/>
          <p:cNvSpPr>
            <a:spLocks noGrp="1" noChangeArrowheads="1"/>
          </p:cNvSpPr>
          <p:nvPr>
            <p:ph type="ftr" sz="quarter" idx="4"/>
          </p:nvPr>
        </p:nvSpPr>
        <p:spPr bwMode="auto">
          <a:xfrm>
            <a:off x="0" y="8843963"/>
            <a:ext cx="3055938" cy="465137"/>
          </a:xfrm>
          <a:prstGeom prst="rect">
            <a:avLst/>
          </a:prstGeom>
          <a:noFill/>
          <a:ln w="28575">
            <a:noFill/>
            <a:miter lim="800000"/>
            <a:headEnd/>
            <a:tailEnd type="none" w="lg" len="lg"/>
          </a:ln>
          <a:effectLst/>
        </p:spPr>
        <p:txBody>
          <a:bodyPr vert="horz" wrap="none" lIns="93497" tIns="46749" rIns="93497" bIns="46749" numCol="1" anchor="b" anchorCtr="0" compatLnSpc="1">
            <a:prstTxWarp prst="textNoShape">
              <a:avLst/>
            </a:prstTxWarp>
          </a:bodyPr>
          <a:lstStyle>
            <a:lvl1pPr eaLnBrk="1" hangingPunct="1">
              <a:defRPr sz="1200"/>
            </a:lvl1pPr>
          </a:lstStyle>
          <a:p>
            <a:pPr>
              <a:defRPr/>
            </a:pPr>
            <a:endParaRPr lang="en-US"/>
          </a:p>
        </p:txBody>
      </p:sp>
      <p:sp>
        <p:nvSpPr>
          <p:cNvPr id="67591" name="Rectangle 7"/>
          <p:cNvSpPr>
            <a:spLocks noGrp="1" noChangeArrowheads="1"/>
          </p:cNvSpPr>
          <p:nvPr>
            <p:ph type="sldNum" sz="quarter" idx="5"/>
          </p:nvPr>
        </p:nvSpPr>
        <p:spPr bwMode="auto">
          <a:xfrm>
            <a:off x="3997325" y="8843963"/>
            <a:ext cx="3055938" cy="465137"/>
          </a:xfrm>
          <a:prstGeom prst="rect">
            <a:avLst/>
          </a:prstGeom>
          <a:noFill/>
          <a:ln w="28575">
            <a:noFill/>
            <a:miter lim="800000"/>
            <a:headEnd/>
            <a:tailEnd type="none" w="lg" len="lg"/>
          </a:ln>
          <a:effectLst/>
        </p:spPr>
        <p:txBody>
          <a:bodyPr vert="horz" wrap="none" lIns="93497" tIns="46749" rIns="93497" bIns="46749" numCol="1" anchor="b" anchorCtr="0" compatLnSpc="1">
            <a:prstTxWarp prst="textNoShape">
              <a:avLst/>
            </a:prstTxWarp>
          </a:bodyPr>
          <a:lstStyle>
            <a:lvl1pPr algn="r" eaLnBrk="1" hangingPunct="1">
              <a:defRPr sz="1200"/>
            </a:lvl1pPr>
          </a:lstStyle>
          <a:p>
            <a:pPr>
              <a:defRPr/>
            </a:pPr>
            <a:fld id="{E4198262-9487-477D-95E4-DC0E453E6D91}" type="slidenum">
              <a:rPr lang="en-US"/>
              <a:pPr>
                <a:defRPr/>
              </a:pPr>
              <a:t>‹Nº›</a:t>
            </a:fld>
            <a:endParaRPr lang="en-US"/>
          </a:p>
        </p:txBody>
      </p:sp>
    </p:spTree>
    <p:extLst>
      <p:ext uri="{BB962C8B-B14F-4D97-AF65-F5344CB8AC3E}">
        <p14:creationId xmlns:p14="http://schemas.microsoft.com/office/powerpoint/2010/main" val="12866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3"/>
          <p:cNvSpPr>
            <a:spLocks noGrp="1"/>
          </p:cNvSpPr>
          <p:nvPr>
            <p:ph type="dt" sz="half" idx="10"/>
          </p:nvPr>
        </p:nvSpPr>
        <p:spPr/>
        <p:txBody>
          <a:bodyPr/>
          <a:lstStyle>
            <a:lvl1pPr>
              <a:defRPr/>
            </a:lvl1pPr>
          </a:lstStyle>
          <a:p>
            <a:pPr>
              <a:defRPr/>
            </a:pPr>
            <a:fld id="{31D78B35-EE8A-4B32-968D-2E3DE11EF0AB}" type="datetimeFigureOut">
              <a:rPr lang="es-ES_tradnl"/>
              <a:pPr>
                <a:defRPr/>
              </a:pPr>
              <a:t>21/01/2021</a:t>
            </a:fld>
            <a:endParaRPr lang="es-ES_tradnl"/>
          </a:p>
        </p:txBody>
      </p:sp>
      <p:sp>
        <p:nvSpPr>
          <p:cNvPr id="11" name="Footer Placeholder 4"/>
          <p:cNvSpPr>
            <a:spLocks noGrp="1"/>
          </p:cNvSpPr>
          <p:nvPr>
            <p:ph type="ftr" sz="quarter" idx="11"/>
          </p:nvPr>
        </p:nvSpPr>
        <p:spPr/>
        <p:txBody>
          <a:bodyPr/>
          <a:lstStyle>
            <a:lvl1pPr>
              <a:defRPr/>
            </a:lvl1pPr>
          </a:lstStyle>
          <a:p>
            <a:pPr>
              <a:defRPr/>
            </a:pPr>
            <a:endParaRPr lang="es-ES_tradnl"/>
          </a:p>
        </p:txBody>
      </p:sp>
      <p:sp>
        <p:nvSpPr>
          <p:cNvPr id="12" name="Slide Number Placeholder 5"/>
          <p:cNvSpPr>
            <a:spLocks noGrp="1"/>
          </p:cNvSpPr>
          <p:nvPr>
            <p:ph type="sldNum" sz="quarter" idx="12"/>
          </p:nvPr>
        </p:nvSpPr>
        <p:spPr/>
        <p:txBody>
          <a:bodyPr/>
          <a:lstStyle>
            <a:lvl1pPr>
              <a:defRPr/>
            </a:lvl1pPr>
          </a:lstStyle>
          <a:p>
            <a:pPr>
              <a:defRPr/>
            </a:pPr>
            <a:fld id="{630CD6F4-5040-4704-A5FA-6FA7D3A6CF3E}" type="slidenum">
              <a:rPr lang="es-ES_tradnl"/>
              <a:pPr>
                <a:defRPr/>
              </a:pPr>
              <a:t>‹Nº›</a:t>
            </a:fld>
            <a:endParaRPr lang="es-ES_tradnl"/>
          </a:p>
        </p:txBody>
      </p:sp>
    </p:spTree>
    <p:extLst>
      <p:ext uri="{BB962C8B-B14F-4D97-AF65-F5344CB8AC3E}">
        <p14:creationId xmlns:p14="http://schemas.microsoft.com/office/powerpoint/2010/main" val="141640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5" name="Date Placeholder 3"/>
          <p:cNvSpPr>
            <a:spLocks noGrp="1"/>
          </p:cNvSpPr>
          <p:nvPr>
            <p:ph type="dt" sz="half" idx="15"/>
          </p:nvPr>
        </p:nvSpPr>
        <p:spPr/>
        <p:txBody>
          <a:bodyPr/>
          <a:lstStyle>
            <a:lvl1pPr>
              <a:defRPr/>
            </a:lvl1pPr>
          </a:lstStyle>
          <a:p>
            <a:pPr>
              <a:defRPr/>
            </a:pPr>
            <a:fld id="{E5114EB8-5951-4427-A5CF-5EACEE616FA7}" type="datetimeFigureOut">
              <a:rPr lang="es-ES_tradnl"/>
              <a:pPr>
                <a:defRPr/>
              </a:pPr>
              <a:t>21/01/2021</a:t>
            </a:fld>
            <a:endParaRPr lang="es-ES_tradnl"/>
          </a:p>
        </p:txBody>
      </p:sp>
      <p:sp>
        <p:nvSpPr>
          <p:cNvPr id="7" name="Footer Placeholder 4"/>
          <p:cNvSpPr>
            <a:spLocks noGrp="1"/>
          </p:cNvSpPr>
          <p:nvPr>
            <p:ph type="ftr" sz="quarter" idx="16"/>
          </p:nvPr>
        </p:nvSpPr>
        <p:spPr/>
        <p:txBody>
          <a:bodyPr/>
          <a:lstStyle>
            <a:lvl1pPr>
              <a:defRPr/>
            </a:lvl1pPr>
          </a:lstStyle>
          <a:p>
            <a:pPr>
              <a:defRPr/>
            </a:pPr>
            <a:endParaRPr lang="es-ES_tradnl"/>
          </a:p>
        </p:txBody>
      </p:sp>
      <p:sp>
        <p:nvSpPr>
          <p:cNvPr id="8" name="Slide Number Placeholder 5"/>
          <p:cNvSpPr>
            <a:spLocks noGrp="1"/>
          </p:cNvSpPr>
          <p:nvPr>
            <p:ph type="sldNum" sz="quarter" idx="17"/>
          </p:nvPr>
        </p:nvSpPr>
        <p:spPr/>
        <p:txBody>
          <a:bodyPr/>
          <a:lstStyle>
            <a:lvl1pPr>
              <a:defRPr/>
            </a:lvl1pPr>
          </a:lstStyle>
          <a:p>
            <a:pPr>
              <a:defRPr/>
            </a:pPr>
            <a:fld id="{7043AADC-FDF3-4F11-B3BE-1840B114249A}" type="slidenum">
              <a:rPr lang="es-ES_tradnl"/>
              <a:pPr>
                <a:defRPr/>
              </a:pPr>
              <a:t>‹Nº›</a:t>
            </a:fld>
            <a:endParaRPr lang="es-ES_tradnl"/>
          </a:p>
        </p:txBody>
      </p:sp>
    </p:spTree>
    <p:extLst>
      <p:ext uri="{BB962C8B-B14F-4D97-AF65-F5344CB8AC3E}">
        <p14:creationId xmlns:p14="http://schemas.microsoft.com/office/powerpoint/2010/main" val="10530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D725B987-CA3B-46BF-AC1C-34F8365C1662}"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00C377F-2576-4783-AD5F-A710D9712AA3}" type="slidenum">
              <a:rPr lang="es-ES_tradnl"/>
              <a:pPr>
                <a:defRPr/>
              </a:pPr>
              <a:t>‹Nº›</a:t>
            </a:fld>
            <a:endParaRPr lang="es-ES_tradnl"/>
          </a:p>
        </p:txBody>
      </p:sp>
    </p:spTree>
    <p:extLst>
      <p:ext uri="{BB962C8B-B14F-4D97-AF65-F5344CB8AC3E}">
        <p14:creationId xmlns:p14="http://schemas.microsoft.com/office/powerpoint/2010/main" val="354430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defRPr/>
            </a:pPr>
            <a:r>
              <a:rPr lang="en-US" sz="8000" smtClean="0"/>
              <a:t>“</a:t>
            </a:r>
          </a:p>
        </p:txBody>
      </p:sp>
      <p:sp>
        <p:nvSpPr>
          <p:cNvPr id="6" name="TextBox 14"/>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B1B22783-9707-43C9-9E91-C039CA8195ED}" type="datetimeFigureOut">
              <a:rPr lang="es-ES_tradnl"/>
              <a:pPr>
                <a:defRPr/>
              </a:pPr>
              <a:t>21/01/2021</a:t>
            </a:fld>
            <a:endParaRPr lang="es-ES_tradnl"/>
          </a:p>
        </p:txBody>
      </p:sp>
      <p:sp>
        <p:nvSpPr>
          <p:cNvPr id="8" name="Footer Placeholder 4"/>
          <p:cNvSpPr>
            <a:spLocks noGrp="1"/>
          </p:cNvSpPr>
          <p:nvPr>
            <p:ph type="ftr" sz="quarter" idx="15"/>
          </p:nvPr>
        </p:nvSpPr>
        <p:spPr/>
        <p:txBody>
          <a:bodyPr/>
          <a:lstStyle>
            <a:lvl1pPr>
              <a:defRPr/>
            </a:lvl1pPr>
          </a:lstStyle>
          <a:p>
            <a:pPr>
              <a:defRPr/>
            </a:pPr>
            <a:endParaRPr lang="es-ES_tradnl"/>
          </a:p>
        </p:txBody>
      </p:sp>
      <p:sp>
        <p:nvSpPr>
          <p:cNvPr id="9" name="Slide Number Placeholder 5"/>
          <p:cNvSpPr>
            <a:spLocks noGrp="1"/>
          </p:cNvSpPr>
          <p:nvPr>
            <p:ph type="sldNum" sz="quarter" idx="16"/>
          </p:nvPr>
        </p:nvSpPr>
        <p:spPr/>
        <p:txBody>
          <a:bodyPr/>
          <a:lstStyle>
            <a:lvl1pPr>
              <a:defRPr/>
            </a:lvl1pPr>
          </a:lstStyle>
          <a:p>
            <a:pPr>
              <a:defRPr/>
            </a:pPr>
            <a:fld id="{B8879CD1-113A-45E5-9AA8-BF38427E4FD8}" type="slidenum">
              <a:rPr lang="es-ES_tradnl"/>
              <a:pPr>
                <a:defRPr/>
              </a:pPr>
              <a:t>‹Nº›</a:t>
            </a:fld>
            <a:endParaRPr lang="es-ES_tradnl"/>
          </a:p>
        </p:txBody>
      </p:sp>
    </p:spTree>
    <p:extLst>
      <p:ext uri="{BB962C8B-B14F-4D97-AF65-F5344CB8AC3E}">
        <p14:creationId xmlns:p14="http://schemas.microsoft.com/office/powerpoint/2010/main" val="4045239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07439BD1-30D4-4CDB-8F23-DE16F938FC6D}"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A171AD2A-6889-4305-96E4-B39F1F89C976}" type="slidenum">
              <a:rPr lang="es-ES_tradnl"/>
              <a:pPr>
                <a:defRPr/>
              </a:pPr>
              <a:t>‹Nº›</a:t>
            </a:fld>
            <a:endParaRPr lang="es-ES_tradnl"/>
          </a:p>
        </p:txBody>
      </p:sp>
    </p:spTree>
    <p:extLst>
      <p:ext uri="{BB962C8B-B14F-4D97-AF65-F5344CB8AC3E}">
        <p14:creationId xmlns:p14="http://schemas.microsoft.com/office/powerpoint/2010/main" val="24257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defRPr/>
            </a:pPr>
            <a:r>
              <a:rPr lang="en-US" sz="8000" smtClean="0"/>
              <a:t>“</a:t>
            </a:r>
          </a:p>
        </p:txBody>
      </p:sp>
      <p:sp>
        <p:nvSpPr>
          <p:cNvPr id="6" name="TextBox 14"/>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789569F3-B66D-46D4-86AA-EEA416BE9B0A}" type="datetimeFigureOut">
              <a:rPr lang="es-ES_tradnl"/>
              <a:pPr>
                <a:defRPr/>
              </a:pPr>
              <a:t>21/01/2021</a:t>
            </a:fld>
            <a:endParaRPr lang="es-ES_tradnl"/>
          </a:p>
        </p:txBody>
      </p:sp>
      <p:sp>
        <p:nvSpPr>
          <p:cNvPr id="8" name="Footer Placeholder 4"/>
          <p:cNvSpPr>
            <a:spLocks noGrp="1"/>
          </p:cNvSpPr>
          <p:nvPr>
            <p:ph type="ftr" sz="quarter" idx="15"/>
          </p:nvPr>
        </p:nvSpPr>
        <p:spPr/>
        <p:txBody>
          <a:bodyPr/>
          <a:lstStyle>
            <a:lvl1pPr>
              <a:defRPr/>
            </a:lvl1pPr>
          </a:lstStyle>
          <a:p>
            <a:pPr>
              <a:defRPr/>
            </a:pPr>
            <a:endParaRPr lang="es-ES_tradnl"/>
          </a:p>
        </p:txBody>
      </p:sp>
      <p:sp>
        <p:nvSpPr>
          <p:cNvPr id="9" name="Slide Number Placeholder 5"/>
          <p:cNvSpPr>
            <a:spLocks noGrp="1"/>
          </p:cNvSpPr>
          <p:nvPr>
            <p:ph type="sldNum" sz="quarter" idx="16"/>
          </p:nvPr>
        </p:nvSpPr>
        <p:spPr/>
        <p:txBody>
          <a:bodyPr/>
          <a:lstStyle>
            <a:lvl1pPr>
              <a:defRPr/>
            </a:lvl1pPr>
          </a:lstStyle>
          <a:p>
            <a:pPr>
              <a:defRPr/>
            </a:pPr>
            <a:fld id="{C33FC080-F8AF-4868-813C-6F658052568B}" type="slidenum">
              <a:rPr lang="es-ES_tradnl"/>
              <a:pPr>
                <a:defRPr/>
              </a:pPr>
              <a:t>‹Nº›</a:t>
            </a:fld>
            <a:endParaRPr lang="es-ES_tradnl"/>
          </a:p>
        </p:txBody>
      </p:sp>
    </p:spTree>
    <p:extLst>
      <p:ext uri="{BB962C8B-B14F-4D97-AF65-F5344CB8AC3E}">
        <p14:creationId xmlns:p14="http://schemas.microsoft.com/office/powerpoint/2010/main" val="100950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1EAF43BF-1A5C-4923-A064-4AC57E038542}" type="datetimeFigureOut">
              <a:rPr lang="es-ES_tradnl"/>
              <a:pPr>
                <a:defRPr/>
              </a:pPr>
              <a:t>21/01/2021</a:t>
            </a:fld>
            <a:endParaRPr lang="es-ES_tradnl"/>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7" name="Slide Number Placeholder 5"/>
          <p:cNvSpPr>
            <a:spLocks noGrp="1"/>
          </p:cNvSpPr>
          <p:nvPr>
            <p:ph type="sldNum" sz="quarter" idx="16"/>
          </p:nvPr>
        </p:nvSpPr>
        <p:spPr/>
        <p:txBody>
          <a:bodyPr/>
          <a:lstStyle>
            <a:lvl1pPr>
              <a:defRPr/>
            </a:lvl1pPr>
          </a:lstStyle>
          <a:p>
            <a:pPr>
              <a:defRPr/>
            </a:pPr>
            <a:fld id="{E0E0C8FC-55AB-4C91-94B5-C459F484E4C0}" type="slidenum">
              <a:rPr lang="es-ES_tradnl"/>
              <a:pPr>
                <a:defRPr/>
              </a:pPr>
              <a:t>‹Nº›</a:t>
            </a:fld>
            <a:endParaRPr lang="es-ES_tradnl"/>
          </a:p>
        </p:txBody>
      </p:sp>
    </p:spTree>
    <p:extLst>
      <p:ext uri="{BB962C8B-B14F-4D97-AF65-F5344CB8AC3E}">
        <p14:creationId xmlns:p14="http://schemas.microsoft.com/office/powerpoint/2010/main" val="426169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8C4B5F1-21ED-4FC3-961C-29E8549E7EDB}"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26919C3B-9DD9-44FD-9BAB-56FC4725EF3F}" type="slidenum">
              <a:rPr lang="es-ES_tradnl"/>
              <a:pPr>
                <a:defRPr/>
              </a:pPr>
              <a:t>‹Nº›</a:t>
            </a:fld>
            <a:endParaRPr lang="es-ES_tradnl"/>
          </a:p>
        </p:txBody>
      </p:sp>
    </p:spTree>
    <p:extLst>
      <p:ext uri="{BB962C8B-B14F-4D97-AF65-F5344CB8AC3E}">
        <p14:creationId xmlns:p14="http://schemas.microsoft.com/office/powerpoint/2010/main" val="153093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E74CCF53-F01D-4633-9F87-A658554ADE19}"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2F5B274-467F-4465-B231-DF193F3CF8F7}" type="slidenum">
              <a:rPr lang="es-ES_tradnl"/>
              <a:pPr>
                <a:defRPr/>
              </a:pPr>
              <a:t>‹Nº›</a:t>
            </a:fld>
            <a:endParaRPr lang="es-ES_tradnl"/>
          </a:p>
        </p:txBody>
      </p:sp>
    </p:spTree>
    <p:extLst>
      <p:ext uri="{BB962C8B-B14F-4D97-AF65-F5344CB8AC3E}">
        <p14:creationId xmlns:p14="http://schemas.microsoft.com/office/powerpoint/2010/main" val="34721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218A14C-3F1B-4C5D-8E92-849CC7891988}"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0CCB41A9-4D4B-4E86-B195-5EC3105C5032}" type="slidenum">
              <a:rPr lang="es-ES_tradnl"/>
              <a:pPr>
                <a:defRPr/>
              </a:pPr>
              <a:t>‹Nº›</a:t>
            </a:fld>
            <a:endParaRPr lang="es-ES_tradnl"/>
          </a:p>
        </p:txBody>
      </p:sp>
    </p:spTree>
    <p:extLst>
      <p:ext uri="{BB962C8B-B14F-4D97-AF65-F5344CB8AC3E}">
        <p14:creationId xmlns:p14="http://schemas.microsoft.com/office/powerpoint/2010/main" val="411698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3A7B14C3-9CBE-4523-BF3C-A44B5C37C616}" type="datetimeFigureOut">
              <a:rPr lang="es-ES_tradnl"/>
              <a:pPr>
                <a:defRPr/>
              </a:pPr>
              <a:t>21/01/2021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340B6F4-0E2B-44AB-AE46-AA43A99E26C9}" type="slidenum">
              <a:rPr lang="es-ES_tradnl"/>
              <a:pPr>
                <a:defRPr/>
              </a:pPr>
              <a:t>‹Nº›</a:t>
            </a:fld>
            <a:endParaRPr lang="es-ES_tradnl"/>
          </a:p>
        </p:txBody>
      </p:sp>
    </p:spTree>
    <p:extLst>
      <p:ext uri="{BB962C8B-B14F-4D97-AF65-F5344CB8AC3E}">
        <p14:creationId xmlns:p14="http://schemas.microsoft.com/office/powerpoint/2010/main" val="377598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s-ES" smtClean="0"/>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p:txBody>
          <a:bodyPr/>
          <a:lstStyle>
            <a:lvl1pPr>
              <a:defRPr/>
            </a:lvl1pPr>
          </a:lstStyle>
          <a:p>
            <a:pPr>
              <a:defRPr/>
            </a:pPr>
            <a:fld id="{DCB7D851-A905-49BE-BB7C-F1A4CF1FD35C}" type="datetimeFigureOut">
              <a:rPr lang="es-ES_tradnl"/>
              <a:pPr>
                <a:defRPr/>
              </a:pPr>
              <a:t>21/01/2021</a:t>
            </a:fld>
            <a:endParaRPr lang="es-ES_tradnl"/>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7" name="Slide Number Placeholder 5"/>
          <p:cNvSpPr>
            <a:spLocks noGrp="1"/>
          </p:cNvSpPr>
          <p:nvPr>
            <p:ph type="sldNum" sz="quarter" idx="16"/>
          </p:nvPr>
        </p:nvSpPr>
        <p:spPr/>
        <p:txBody>
          <a:bodyPr/>
          <a:lstStyle>
            <a:lvl1pPr>
              <a:defRPr/>
            </a:lvl1pPr>
          </a:lstStyle>
          <a:p>
            <a:pPr>
              <a:defRPr/>
            </a:pPr>
            <a:fld id="{831A5C0F-2DA1-455B-AAC3-AC2301AB7340}" type="slidenum">
              <a:rPr lang="es-ES_tradnl"/>
              <a:pPr>
                <a:defRPr/>
              </a:pPr>
              <a:t>‹Nº›</a:t>
            </a:fld>
            <a:endParaRPr lang="es-ES_tradnl"/>
          </a:p>
        </p:txBody>
      </p:sp>
    </p:spTree>
    <p:extLst>
      <p:ext uri="{BB962C8B-B14F-4D97-AF65-F5344CB8AC3E}">
        <p14:creationId xmlns:p14="http://schemas.microsoft.com/office/powerpoint/2010/main" val="377952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3C6F852B-1AAF-4690-85D9-7FF8A3FC6106}" type="datetimeFigureOut">
              <a:rPr lang="es-ES_tradnl"/>
              <a:pPr>
                <a:defRPr/>
              </a:pPr>
              <a:t>21/01/2021</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E015D33E-64EA-439A-B686-0328B6EA509B}" type="slidenum">
              <a:rPr lang="es-ES_tradnl"/>
              <a:pPr>
                <a:defRPr/>
              </a:pPr>
              <a:t>‹Nº›</a:t>
            </a:fld>
            <a:endParaRPr lang="es-ES_tradnl"/>
          </a:p>
        </p:txBody>
      </p:sp>
    </p:spTree>
    <p:extLst>
      <p:ext uri="{BB962C8B-B14F-4D97-AF65-F5344CB8AC3E}">
        <p14:creationId xmlns:p14="http://schemas.microsoft.com/office/powerpoint/2010/main" val="77702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B96EA94B-356C-4A34-A8F8-1AEFA10AF51F}" type="datetimeFigureOut">
              <a:rPr lang="es-ES_tradnl"/>
              <a:pPr>
                <a:defRPr/>
              </a:pPr>
              <a:t>21/01/2021</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73A33014-9C24-4701-93EB-4A040C910953}" type="slidenum">
              <a:rPr lang="es-ES_tradnl"/>
              <a:pPr>
                <a:defRPr/>
              </a:pPr>
              <a:t>‹Nº›</a:t>
            </a:fld>
            <a:endParaRPr lang="es-ES_tradnl"/>
          </a:p>
        </p:txBody>
      </p:sp>
    </p:spTree>
    <p:extLst>
      <p:ext uri="{BB962C8B-B14F-4D97-AF65-F5344CB8AC3E}">
        <p14:creationId xmlns:p14="http://schemas.microsoft.com/office/powerpoint/2010/main" val="19930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2057AF-FEBE-4983-B7BB-52EE2C29E98B}" type="datetimeFigureOut">
              <a:rPr lang="es-ES_tradnl"/>
              <a:pPr>
                <a:defRPr/>
              </a:pPr>
              <a:t>21/01/2021</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7B69B4B1-2D2A-4B70-B3F2-637FF4C69184}" type="slidenum">
              <a:rPr lang="es-ES_tradnl"/>
              <a:pPr>
                <a:defRPr/>
              </a:pPr>
              <a:t>‹Nº›</a:t>
            </a:fld>
            <a:endParaRPr lang="es-ES_tradnl"/>
          </a:p>
        </p:txBody>
      </p:sp>
    </p:spTree>
    <p:extLst>
      <p:ext uri="{BB962C8B-B14F-4D97-AF65-F5344CB8AC3E}">
        <p14:creationId xmlns:p14="http://schemas.microsoft.com/office/powerpoint/2010/main" val="333529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0B4E167-ADB4-4314-8EE7-64871327DA46}" type="datetimeFigureOut">
              <a:rPr lang="es-ES_tradnl"/>
              <a:pPr>
                <a:defRPr/>
              </a:pPr>
              <a:t>21/01/2021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484CD066-B6BA-42DF-BCDB-EB73E4C9B3C4}" type="slidenum">
              <a:rPr lang="es-ES_tradnl"/>
              <a:pPr>
                <a:defRPr/>
              </a:pPr>
              <a:t>‹Nº›</a:t>
            </a:fld>
            <a:endParaRPr lang="es-ES_tradnl"/>
          </a:p>
        </p:txBody>
      </p:sp>
    </p:spTree>
    <p:extLst>
      <p:ext uri="{BB962C8B-B14F-4D97-AF65-F5344CB8AC3E}">
        <p14:creationId xmlns:p14="http://schemas.microsoft.com/office/powerpoint/2010/main" val="22981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BC47E5C0-471A-4127-B4F1-BD5F466C80D0}" type="datetimeFigureOut">
              <a:rPr lang="es-ES_tradnl"/>
              <a:pPr>
                <a:defRPr/>
              </a:pPr>
              <a:t>21/01/2021</a:t>
            </a:fld>
            <a:endParaRPr lang="es-ES_tradnl"/>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7" name="Slide Number Placeholder 5"/>
          <p:cNvSpPr>
            <a:spLocks noGrp="1"/>
          </p:cNvSpPr>
          <p:nvPr>
            <p:ph type="sldNum" sz="quarter" idx="16"/>
          </p:nvPr>
        </p:nvSpPr>
        <p:spPr/>
        <p:txBody>
          <a:bodyPr/>
          <a:lstStyle>
            <a:lvl1pPr>
              <a:defRPr/>
            </a:lvl1pPr>
          </a:lstStyle>
          <a:p>
            <a:pPr>
              <a:defRPr/>
            </a:pPr>
            <a:fld id="{6BE277FA-8449-4E65-BFB6-967378781568}" type="slidenum">
              <a:rPr lang="es-ES_tradnl"/>
              <a:pPr>
                <a:defRPr/>
              </a:pPr>
              <a:t>‹Nº›</a:t>
            </a:fld>
            <a:endParaRPr lang="es-ES_tradnl"/>
          </a:p>
        </p:txBody>
      </p:sp>
    </p:spTree>
    <p:extLst>
      <p:ext uri="{BB962C8B-B14F-4D97-AF65-F5344CB8AC3E}">
        <p14:creationId xmlns:p14="http://schemas.microsoft.com/office/powerpoint/2010/main" val="349043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C3E5D41C-F49F-4AEF-BA21-349927AF0F4E}" type="datetimeFigureOut">
              <a:rPr lang="es-ES_tradnl"/>
              <a:pPr>
                <a:defRPr/>
              </a:pPr>
              <a:t>21/01/2021</a:t>
            </a:fld>
            <a:endParaRPr lang="es-ES_tradnl"/>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s-ES_tradnl"/>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9614833B-E4DA-420B-BF89-D5339DE8D9C4}" type="slidenum">
              <a:rPr lang="es-ES_tradnl"/>
              <a:pPr>
                <a:defRPr/>
              </a:pPr>
              <a:t>‹Nº›</a:t>
            </a:fld>
            <a:endParaRPr lang="es-ES_tradnl"/>
          </a:p>
        </p:txBody>
      </p:sp>
    </p:spTree>
  </p:cSld>
  <p:clrMap bg1="dk1" tx1="lt1" bg2="dk2" tx2="lt2" accent1="accent1" accent2="accent2" accent3="accent3" accent4="accent4" accent5="accent5" accent6="accent6" hlink="hlink" folHlink="folHlink"/>
  <p:sldLayoutIdLst>
    <p:sldLayoutId id="2147484055"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6" r:id="rId12"/>
    <p:sldLayoutId id="2147484051" r:id="rId13"/>
    <p:sldLayoutId id="2147484057" r:id="rId14"/>
    <p:sldLayoutId id="2147484052" r:id="rId15"/>
    <p:sldLayoutId id="2147484053" r:id="rId16"/>
    <p:sldLayoutId id="2147484054"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0.png"/><Relationship Id="rId7" Type="http://schemas.openxmlformats.org/officeDocument/2006/relationships/diagramQuickStyle" Target="../diagrams/quickStyle2.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2.gif"/><Relationship Id="rId4" Type="http://schemas.openxmlformats.org/officeDocument/2006/relationships/image" Target="../media/image3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s.wikipedia.org/wiki/Archivo:Sifon2.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es.wikipedia.org/wiki/Fluido" TargetMode="External"/><Relationship Id="rId7" Type="http://schemas.openxmlformats.org/officeDocument/2006/relationships/image" Target="../media/image41.png"/><Relationship Id="rId2" Type="http://schemas.openxmlformats.org/officeDocument/2006/relationships/hyperlink" Target="http://es.wikipedia.org/wiki/Presi%C3%B3n"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es.wikipedia.org/wiki/Pist%C3%B3n" TargetMode="External"/><Relationship Id="rId4" Type="http://schemas.openxmlformats.org/officeDocument/2006/relationships/hyperlink" Target="http://es.wikipedia.org/wiki/Vasos_comunican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s.wikipedia.org/wiki/Fluido" TargetMode="External"/><Relationship Id="rId7"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s.wikipedia.org/wiki/Peso" TargetMode="External"/><Relationship Id="rId4" Type="http://schemas.openxmlformats.org/officeDocument/2006/relationships/hyperlink" Target="https://es.wikipedia.org/wiki/Empuje"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Posici%C3%B3n" TargetMode="External"/><Relationship Id="rId2" Type="http://schemas.openxmlformats.org/officeDocument/2006/relationships/hyperlink" Target="http://es.wikipedia.org/wiki/Fluido"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diagramQuickStyle" Target="../diagrams/quickStyle1.xml"/><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ángulo 3"/>
          <p:cNvSpPr>
            <a:spLocks noChangeArrowheads="1"/>
          </p:cNvSpPr>
          <p:nvPr/>
        </p:nvSpPr>
        <p:spPr bwMode="auto">
          <a:xfrm>
            <a:off x="5105400" y="152400"/>
            <a:ext cx="3810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s-AR" b="1">
                <a:solidFill>
                  <a:srgbClr val="FFFF00"/>
                </a:solidFill>
              </a:rPr>
              <a:t>HIDROSTÁTICA</a:t>
            </a:r>
          </a:p>
          <a:p>
            <a:pPr eaLnBrk="1" hangingPunct="1"/>
            <a:endParaRPr lang="es-AR" b="1">
              <a:solidFill>
                <a:srgbClr val="FFFF00"/>
              </a:solidFill>
            </a:endParaRPr>
          </a:p>
          <a:p>
            <a:pPr eaLnBrk="1" hangingPunct="1"/>
            <a:r>
              <a:rPr lang="es-AR" b="1">
                <a:solidFill>
                  <a:srgbClr val="FFFF00"/>
                </a:solidFill>
              </a:rPr>
              <a:t>Presión en los fluidos</a:t>
            </a:r>
          </a:p>
          <a:p>
            <a:pPr eaLnBrk="1" hangingPunct="1"/>
            <a:r>
              <a:rPr lang="es-AR" b="1">
                <a:solidFill>
                  <a:srgbClr val="FFFF00"/>
                </a:solidFill>
              </a:rPr>
              <a:t>Teorema general de la hidrostática</a:t>
            </a:r>
          </a:p>
          <a:p>
            <a:pPr eaLnBrk="1" hangingPunct="1"/>
            <a:r>
              <a:rPr lang="es-AR" b="1">
                <a:solidFill>
                  <a:srgbClr val="FFFF00"/>
                </a:solidFill>
              </a:rPr>
              <a:t>Vasos comunicantes</a:t>
            </a:r>
          </a:p>
          <a:p>
            <a:pPr eaLnBrk="1" hangingPunct="1"/>
            <a:r>
              <a:rPr lang="es-AR" b="1">
                <a:solidFill>
                  <a:srgbClr val="FFFF00"/>
                </a:solidFill>
              </a:rPr>
              <a:t>Sifón</a:t>
            </a:r>
          </a:p>
          <a:p>
            <a:pPr eaLnBrk="1" hangingPunct="1"/>
            <a:r>
              <a:rPr lang="es-AR" b="1">
                <a:solidFill>
                  <a:srgbClr val="FFFF00"/>
                </a:solidFill>
              </a:rPr>
              <a:t>Principio de Pascal- Prensa Hidráulica</a:t>
            </a:r>
          </a:p>
          <a:p>
            <a:pPr eaLnBrk="1" hangingPunct="1"/>
            <a:r>
              <a:rPr lang="es-AR" b="1">
                <a:solidFill>
                  <a:srgbClr val="FFFF00"/>
                </a:solidFill>
              </a:rPr>
              <a:t>Principio de Arquímedes –Flotación</a:t>
            </a:r>
          </a:p>
          <a:p>
            <a:pPr eaLnBrk="1" hangingPunct="1">
              <a:buFont typeface="Wingdings 3" panose="05040102010807070707" pitchFamily="18" charset="2"/>
              <a:buNone/>
            </a:pPr>
            <a:endParaRPr lang="es-AR" b="1">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Vasos Comunic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0788"/>
            <a:ext cx="3276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4951413"/>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712788"/>
            <a:ext cx="28098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a 4"/>
          <p:cNvGraphicFramePr/>
          <p:nvPr/>
        </p:nvGraphicFramePr>
        <p:xfrm>
          <a:off x="304800" y="685800"/>
          <a:ext cx="84582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366" name="AutoShape 2" descr="Resultado de imagen para gif vasos comunicantes aplicaciones"/>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endParaRPr lang="es-AR" sz="2800">
              <a:solidFill>
                <a:schemeClr val="tx1"/>
              </a:solidFill>
              <a:latin typeface="Times New Roman" panose="02020603050405020304" pitchFamily="18" charset="0"/>
            </a:endParaRPr>
          </a:p>
        </p:txBody>
      </p:sp>
      <p:sp>
        <p:nvSpPr>
          <p:cNvPr id="15367" name="AutoShape 4" descr="Resultado de imagen para gif vasos comunicantes aplicaciones"/>
          <p:cNvSpPr>
            <a:spLocks noChangeAspect="1" noChangeArrowheads="1"/>
          </p:cNvSpPr>
          <p:nvPr/>
        </p:nvSpPr>
        <p:spPr bwMode="auto">
          <a:xfrm>
            <a:off x="333375"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endParaRPr lang="es-AR" sz="2800">
              <a:solidFill>
                <a:schemeClr val="tx1"/>
              </a:solidFill>
              <a:latin typeface="Times New Roman" panose="02020603050405020304" pitchFamily="18" charset="0"/>
            </a:endParaRPr>
          </a:p>
        </p:txBody>
      </p:sp>
      <p:sp>
        <p:nvSpPr>
          <p:cNvPr id="11" name="CuadroTexto 10"/>
          <p:cNvSpPr txBox="1"/>
          <p:nvPr/>
        </p:nvSpPr>
        <p:spPr>
          <a:xfrm>
            <a:off x="152400" y="92075"/>
            <a:ext cx="7391400" cy="646113"/>
          </a:xfrm>
          <a:prstGeom prst="rect">
            <a:avLst/>
          </a:prstGeom>
          <a:noFill/>
        </p:spPr>
        <p:txBody>
          <a:bodyPr>
            <a:spAutoFit/>
          </a:bodyPr>
          <a:lstStyle/>
          <a:p>
            <a:pPr>
              <a:defRPr/>
            </a:pPr>
            <a:r>
              <a:rPr lang="es-AR" sz="3600" b="1" dirty="0">
                <a:solidFill>
                  <a:srgbClr val="FFFF00"/>
                </a:solidFill>
                <a:latin typeface="+mj-lt"/>
              </a:rPr>
              <a:t>VASOS COMUNICANTES</a:t>
            </a:r>
          </a:p>
        </p:txBody>
      </p:sp>
      <p:pic>
        <p:nvPicPr>
          <p:cNvPr id="15369" name="Picture 11" descr="https://upload.wikimedia.org/wikipedia/commons/2/20/ANIMvasicomunicanti.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460375"/>
            <a:ext cx="2095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0975" y="187325"/>
            <a:ext cx="6677025" cy="2678113"/>
          </a:xfrm>
          <a:prstGeom prst="rect">
            <a:avLst/>
          </a:prstGeom>
          <a:solidFill>
            <a:schemeClr val="tx2">
              <a:lumMod val="40000"/>
              <a:lumOff val="60000"/>
            </a:schemeClr>
          </a:solidFill>
        </p:spPr>
        <p:txBody>
          <a:bodyPr>
            <a:spAutoFit/>
          </a:bodyPr>
          <a:lstStyle/>
          <a:p>
            <a:pPr>
              <a:defRPr/>
            </a:pPr>
            <a:r>
              <a:rPr lang="es-ES" dirty="0">
                <a:solidFill>
                  <a:srgbClr val="000044"/>
                </a:solidFill>
                <a:latin typeface="Calibri" panose="020F0502020204030204" pitchFamily="34" charset="0"/>
              </a:rPr>
              <a:t>Ejemplo:</a:t>
            </a:r>
          </a:p>
          <a:p>
            <a:pPr>
              <a:defRPr/>
            </a:pPr>
            <a:r>
              <a:rPr lang="es-ES" dirty="0">
                <a:solidFill>
                  <a:srgbClr val="000044"/>
                </a:solidFill>
                <a:latin typeface="Calibri" panose="020F0502020204030204" pitchFamily="34" charset="0"/>
              </a:rPr>
              <a:t>En un tubo en "U" se coloca agua y otro líquido del que se necesita conocer el peso específico, las alturas alcanzadas son 64 cm y 40 cm respectivamente, ¿cuál es peso específico del líquido desconocido?</a:t>
            </a:r>
            <a:endParaRPr lang="es-AR" dirty="0"/>
          </a:p>
        </p:txBody>
      </p:sp>
      <p:sp>
        <p:nvSpPr>
          <p:cNvPr id="3" name="Rectángulo 2"/>
          <p:cNvSpPr>
            <a:spLocks noRot="1" noChangeAspect="1" noMove="1" noResize="1" noEditPoints="1" noAdjustHandles="1" noChangeArrowheads="1" noChangeShapeType="1" noTextEdit="1"/>
          </p:cNvSpPr>
          <p:nvPr/>
        </p:nvSpPr>
        <p:spPr>
          <a:xfrm>
            <a:off x="180974" y="2987703"/>
            <a:ext cx="8810625" cy="3845155"/>
          </a:xfrm>
          <a:prstGeom prst="rect">
            <a:avLst/>
          </a:prstGeom>
          <a:blipFill rotWithShape="0">
            <a:blip r:embed="rId2"/>
            <a:stretch>
              <a:fillRect l="-1453" t="-1426"/>
            </a:stretch>
          </a:blipFill>
        </p:spPr>
        <p:txBody>
          <a:bodyPr/>
          <a:lstStyle/>
          <a:p>
            <a:pPr>
              <a:defRPr/>
            </a:pPr>
            <a:r>
              <a:rPr lang="es-AR">
                <a:noFill/>
              </a:rPr>
              <a:t> </a:t>
            </a:r>
          </a:p>
        </p:txBody>
      </p:sp>
      <p:sp>
        <p:nvSpPr>
          <p:cNvPr id="16388" name="AutoShape 2" descr="Resultado de imagen para vasos comunicantes con liquidos de distinto peso especifico"/>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s-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4313"/>
            <a:ext cx="1828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914400" y="5638800"/>
            <a:ext cx="1905000" cy="523220"/>
          </a:xfrm>
          <a:prstGeom prst="rect">
            <a:avLst/>
          </a:prstGeom>
          <a:blipFill rotWithShape="0">
            <a:blip r:embed="rId4"/>
            <a:stretch>
              <a:fillRect l="-682" b="-2456"/>
            </a:stretch>
          </a:blipFill>
        </p:spPr>
        <p:txBody>
          <a:bodyPr wrap="square" rtlCol="0">
            <a:spAutoFit/>
          </a:bodyPr>
          <a:lstStyle/>
          <a:p>
            <a:endParaRPr lang="es-AR" dirty="0">
              <a:no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thumb/0/0e/Sifon2.png/250px-Sifon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7363"/>
            <a:ext cx="389096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49225" y="617538"/>
            <a:ext cx="4614863" cy="2246312"/>
          </a:xfrm>
          <a:prstGeom prst="rect">
            <a:avLst/>
          </a:prstGeom>
          <a:noFill/>
        </p:spPr>
        <p:txBody>
          <a:bodyPr>
            <a:spAutoFit/>
          </a:bodyPr>
          <a:lstStyle/>
          <a:p>
            <a:pPr algn="just">
              <a:defRPr/>
            </a:pPr>
            <a:r>
              <a:rPr lang="es-ES" b="1" dirty="0">
                <a:solidFill>
                  <a:srgbClr val="FFFF00"/>
                </a:solidFill>
                <a:latin typeface="+mj-lt"/>
                <a:cs typeface="Arial" panose="020B0604020202020204" pitchFamily="34" charset="0"/>
              </a:rPr>
              <a:t>Un sifón está formado por un tubo, en forma de "U" invertida, con uno de sus extremos sumergidos en un líquido.</a:t>
            </a:r>
            <a:endParaRPr lang="es-AR" dirty="0">
              <a:solidFill>
                <a:srgbClr val="FFFF00"/>
              </a:solidFill>
              <a:latin typeface="+mj-lt"/>
            </a:endParaRPr>
          </a:p>
        </p:txBody>
      </p:sp>
      <p:sp>
        <p:nvSpPr>
          <p:cNvPr id="3" name="CuadroTexto 2"/>
          <p:cNvSpPr txBox="1"/>
          <p:nvPr/>
        </p:nvSpPr>
        <p:spPr>
          <a:xfrm>
            <a:off x="304800" y="-7938"/>
            <a:ext cx="4270375" cy="769938"/>
          </a:xfrm>
          <a:prstGeom prst="rect">
            <a:avLst/>
          </a:prstGeom>
          <a:noFill/>
        </p:spPr>
        <p:txBody>
          <a:bodyPr>
            <a:spAutoFit/>
          </a:bodyPr>
          <a:lstStyle/>
          <a:p>
            <a:pPr>
              <a:defRPr/>
            </a:pPr>
            <a:r>
              <a:rPr lang="es-ES" sz="4400" b="1" dirty="0">
                <a:solidFill>
                  <a:srgbClr val="FFFF00"/>
                </a:solidFill>
                <a:latin typeface="+mj-lt"/>
                <a:cs typeface="Arial" panose="020B0604020202020204" pitchFamily="34" charset="0"/>
              </a:rPr>
              <a:t>Sifón</a:t>
            </a:r>
          </a:p>
        </p:txBody>
      </p:sp>
      <p:sp>
        <p:nvSpPr>
          <p:cNvPr id="4" name="CuadroTexto 3"/>
          <p:cNvSpPr txBox="1"/>
          <p:nvPr/>
        </p:nvSpPr>
        <p:spPr>
          <a:xfrm>
            <a:off x="152400" y="2819400"/>
            <a:ext cx="8945563" cy="4524375"/>
          </a:xfrm>
          <a:prstGeom prst="rect">
            <a:avLst/>
          </a:prstGeom>
          <a:noFill/>
        </p:spPr>
        <p:txBody>
          <a:bodyPr>
            <a:spAutoFit/>
          </a:bodyPr>
          <a:lstStyle/>
          <a:p>
            <a:pPr>
              <a:defRPr/>
            </a:pPr>
            <a:r>
              <a:rPr lang="es-ES_tradnl" sz="2000" b="1" dirty="0">
                <a:solidFill>
                  <a:srgbClr val="FFFF00"/>
                </a:solidFill>
                <a:latin typeface="+mj-lt"/>
              </a:rPr>
              <a:t>¿Como funciona?</a:t>
            </a:r>
          </a:p>
          <a:p>
            <a:pPr>
              <a:defRPr/>
            </a:pPr>
            <a:r>
              <a:rPr lang="es-ES_tradnl" sz="2000" b="1" dirty="0">
                <a:latin typeface="+mj-lt"/>
              </a:rPr>
              <a:t>El líquido asciende por el tubo a una altura mayor que la de la superficie del líquido contenido en el recipiente (</a:t>
            </a:r>
            <a:r>
              <a:rPr lang="es-ES_tradnl" sz="2000" b="1" dirty="0" err="1">
                <a:latin typeface="+mj-lt"/>
              </a:rPr>
              <a:t>h</a:t>
            </a:r>
            <a:r>
              <a:rPr lang="es-ES_tradnl" sz="2000" b="1" baseline="-25000" dirty="0" err="1">
                <a:latin typeface="+mj-lt"/>
              </a:rPr>
              <a:t>1</a:t>
            </a:r>
            <a:r>
              <a:rPr lang="es-ES_tradnl" sz="2000" b="1" dirty="0">
                <a:latin typeface="+mj-lt"/>
              </a:rPr>
              <a:t>) y desagua por el otro extremo. </a:t>
            </a:r>
          </a:p>
          <a:p>
            <a:pPr>
              <a:defRPr/>
            </a:pPr>
            <a:endParaRPr lang="es-ES_tradnl" sz="2000" b="1" dirty="0">
              <a:latin typeface="+mj-lt"/>
            </a:endParaRPr>
          </a:p>
          <a:p>
            <a:pPr>
              <a:defRPr/>
            </a:pPr>
            <a:r>
              <a:rPr lang="es-ES_tradnl" sz="2000" b="1" dirty="0">
                <a:solidFill>
                  <a:srgbClr val="FFFF00"/>
                </a:solidFill>
                <a:latin typeface="+mj-lt"/>
              </a:rPr>
              <a:t>¿ Que condición debe cumplirse respecto de la cantidad de líquido dentro del tubo?</a:t>
            </a:r>
          </a:p>
          <a:p>
            <a:pPr>
              <a:defRPr/>
            </a:pPr>
            <a:r>
              <a:rPr lang="es-ES_tradnl" sz="2000" b="1" dirty="0">
                <a:latin typeface="+mj-lt"/>
              </a:rPr>
              <a:t>El tubo debe encontrarse lleno de líquido para que se produzca el desagüe.</a:t>
            </a:r>
          </a:p>
          <a:p>
            <a:pPr>
              <a:defRPr/>
            </a:pPr>
            <a:endParaRPr lang="es-ES_tradnl" sz="2000" b="1" dirty="0">
              <a:solidFill>
                <a:srgbClr val="FFFF00"/>
              </a:solidFill>
              <a:latin typeface="+mj-lt"/>
            </a:endParaRPr>
          </a:p>
          <a:p>
            <a:pPr>
              <a:defRPr/>
            </a:pPr>
            <a:r>
              <a:rPr lang="es-ES_tradnl" sz="2000" b="1" dirty="0">
                <a:solidFill>
                  <a:srgbClr val="FFFF00"/>
                </a:solidFill>
                <a:latin typeface="+mj-lt"/>
              </a:rPr>
              <a:t>¿ Por que debe estar lleno?</a:t>
            </a:r>
          </a:p>
          <a:p>
            <a:pPr>
              <a:defRPr/>
            </a:pPr>
            <a:r>
              <a:rPr lang="es-ES_tradnl" sz="2000" b="1" dirty="0">
                <a:latin typeface="+mj-lt"/>
              </a:rPr>
              <a:t>Porque es el peso de esta columna de agua en la rama de desagüe la que eleva la columna de agua en la que se encuentra sumergida.</a:t>
            </a:r>
          </a:p>
          <a:p>
            <a:pPr>
              <a:defRPr/>
            </a:pPr>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914400" y="1310489"/>
            <a:ext cx="3581400" cy="1981201"/>
            <a:chOff x="388639" y="3810000"/>
            <a:chExt cx="2381250" cy="1447800"/>
          </a:xfrm>
          <a:effectLst>
            <a:glow rad="63500">
              <a:schemeClr val="accent1">
                <a:satMod val="175000"/>
                <a:alpha val="40000"/>
              </a:schemeClr>
            </a:glow>
          </a:effectLst>
        </p:grpSpPr>
        <p:sp>
          <p:nvSpPr>
            <p:cNvPr id="2" name="Rectángulo 1"/>
            <p:cNvSpPr/>
            <p:nvPr/>
          </p:nvSpPr>
          <p:spPr>
            <a:xfrm>
              <a:off x="425796" y="3810000"/>
              <a:ext cx="2306936" cy="144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39942" name="Picture 6" descr="https://upload.wikimedia.org/wikipedia/commons/thumb/4/4e/Water_sealed_pan_french.svg/250px-Water_sealed_pan_french.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39" y="3810000"/>
              <a:ext cx="2381250" cy="1219201"/>
            </a:xfrm>
            <a:prstGeom prst="rect">
              <a:avLst/>
            </a:prstGeom>
            <a:noFill/>
            <a:extLst>
              <a:ext uri="{909E8E84-426E-40DD-AFC4-6F175D3DCCD1}">
                <a14:hiddenFill xmlns:a14="http://schemas.microsoft.com/office/drawing/2010/main">
                  <a:solidFill>
                    <a:srgbClr val="FFFFFF"/>
                  </a:solidFill>
                </a14:hiddenFill>
              </a:ext>
            </a:extLst>
          </p:spPr>
        </p:pic>
      </p:grpSp>
      <p:pic>
        <p:nvPicPr>
          <p:cNvPr id="18435" name="Picture 10" descr="https://upload.wikimedia.org/wikipedia/commons/thumb/c/c0/Hwe-heber.gif/250px-Hwe-heb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46125"/>
            <a:ext cx="2381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Resultado de imagen para gif descarga de inodoro"/>
          <p:cNvPicPr>
            <a:picLocks noChangeAspect="1" noChangeArrowheads="1"/>
          </p:cNvPicPr>
          <p:nvPr/>
        </p:nvPicPr>
        <p:blipFill>
          <a:blip r:embed="rId4">
            <a:extLst>
              <a:ext uri="{28A0092B-C50C-407E-A947-70E740481C1C}">
                <a14:useLocalDpi xmlns:a14="http://schemas.microsoft.com/office/drawing/2010/main" val="0"/>
              </a:ext>
            </a:extLst>
          </a:blip>
          <a:srcRect l="14162" t="53667" r="13208" b="12544"/>
          <a:stretch>
            <a:fillRect/>
          </a:stretch>
        </p:blipFill>
        <p:spPr bwMode="auto">
          <a:xfrm>
            <a:off x="1981200" y="3429000"/>
            <a:ext cx="4400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04800" y="-7938"/>
            <a:ext cx="2971800" cy="769938"/>
          </a:xfrm>
          <a:prstGeom prst="rect">
            <a:avLst/>
          </a:prstGeom>
          <a:noFill/>
        </p:spPr>
        <p:txBody>
          <a:bodyPr>
            <a:spAutoFit/>
          </a:bodyPr>
          <a:lstStyle/>
          <a:p>
            <a:pPr>
              <a:defRPr/>
            </a:pPr>
            <a:r>
              <a:rPr lang="es-ES" sz="4400" b="1" dirty="0">
                <a:solidFill>
                  <a:srgbClr val="FFFF00"/>
                </a:solidFill>
                <a:latin typeface="+mj-lt"/>
                <a:cs typeface="Arial" panose="020B0604020202020204" pitchFamily="34" charset="0"/>
              </a:rPr>
              <a:t>Sifones</a:t>
            </a:r>
          </a:p>
        </p:txBody>
      </p:sp>
      <p:sp>
        <p:nvSpPr>
          <p:cNvPr id="12" name="CuadroTexto 11"/>
          <p:cNvSpPr txBox="1"/>
          <p:nvPr/>
        </p:nvSpPr>
        <p:spPr>
          <a:xfrm>
            <a:off x="5334000" y="239713"/>
            <a:ext cx="3352800" cy="460375"/>
          </a:xfrm>
          <a:prstGeom prst="rect">
            <a:avLst/>
          </a:prstGeom>
          <a:noFill/>
        </p:spPr>
        <p:txBody>
          <a:bodyPr>
            <a:spAutoFit/>
          </a:bodyPr>
          <a:lstStyle/>
          <a:p>
            <a:pPr>
              <a:defRPr/>
            </a:pPr>
            <a:r>
              <a:rPr lang="es-ES" sz="2400" b="1" dirty="0">
                <a:solidFill>
                  <a:srgbClr val="FFFF00"/>
                </a:solidFill>
                <a:latin typeface="+mj-lt"/>
                <a:cs typeface="Arial" panose="020B0604020202020204" pitchFamily="34" charset="0"/>
              </a:rPr>
              <a:t>Aliviadero de presa</a:t>
            </a:r>
          </a:p>
        </p:txBody>
      </p:sp>
      <p:sp>
        <p:nvSpPr>
          <p:cNvPr id="13" name="CuadroTexto 12"/>
          <p:cNvSpPr txBox="1"/>
          <p:nvPr/>
        </p:nvSpPr>
        <p:spPr>
          <a:xfrm>
            <a:off x="1028700" y="779463"/>
            <a:ext cx="3352800" cy="461962"/>
          </a:xfrm>
          <a:prstGeom prst="rect">
            <a:avLst/>
          </a:prstGeom>
          <a:noFill/>
        </p:spPr>
        <p:txBody>
          <a:bodyPr>
            <a:spAutoFit/>
          </a:bodyPr>
          <a:lstStyle/>
          <a:p>
            <a:pPr>
              <a:defRPr/>
            </a:pPr>
            <a:r>
              <a:rPr lang="es-ES" sz="2400" b="1" dirty="0">
                <a:solidFill>
                  <a:srgbClr val="FFFF00"/>
                </a:solidFill>
                <a:latin typeface="+mj-lt"/>
                <a:cs typeface="Arial" panose="020B0604020202020204" pitchFamily="34" charset="0"/>
              </a:rPr>
              <a:t>Descarga de inodoro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225" y="117475"/>
            <a:ext cx="8839200" cy="769938"/>
          </a:xfrm>
          <a:prstGeom prst="rect">
            <a:avLst/>
          </a:prstGeom>
          <a:noFill/>
        </p:spPr>
        <p:txBody>
          <a:bodyPr>
            <a:spAutoFit/>
          </a:bodyPr>
          <a:lstStyle/>
          <a:p>
            <a:pPr>
              <a:defRPr/>
            </a:pPr>
            <a:r>
              <a:rPr lang="es-ES" sz="4400" b="1" dirty="0">
                <a:solidFill>
                  <a:srgbClr val="FFFF00"/>
                </a:solidFill>
                <a:latin typeface="+mj-lt"/>
                <a:cs typeface="Arial" panose="020B0604020202020204" pitchFamily="34" charset="0"/>
              </a:rPr>
              <a:t>Capilaridad-Tensión Superficial</a:t>
            </a:r>
          </a:p>
        </p:txBody>
      </p:sp>
      <p:sp>
        <p:nvSpPr>
          <p:cNvPr id="19459" name="CuadroTexto 5"/>
          <p:cNvSpPr txBox="1">
            <a:spLocks noChangeArrowheads="1"/>
          </p:cNvSpPr>
          <p:nvPr/>
        </p:nvSpPr>
        <p:spPr bwMode="auto">
          <a:xfrm>
            <a:off x="0" y="887413"/>
            <a:ext cx="4905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s-AR" sz="1800" b="1">
                <a:solidFill>
                  <a:schemeClr val="bg1"/>
                </a:solidFill>
                <a:latin typeface="Arial" panose="020B0604020202020204" pitchFamily="34" charset="0"/>
                <a:cs typeface="Arial" panose="020B0604020202020204" pitchFamily="34" charset="0"/>
              </a:rPr>
              <a:t>La cohesión es la atracción entre las moléculas de una misma sustancia, mientras que la adhesión es la atracción entre moléculas de diferentes sustancias. Si se sumerge un tubo capilar de vidrio en un recipiente con agua, el líquido asciende dentro de él hasta una altura determinada. Si se introduce un segundo tubo de mayor diámetro interior el agua sube menor altura.</a:t>
            </a:r>
          </a:p>
          <a:p>
            <a:pPr algn="just"/>
            <a:endParaRPr lang="es-AR" sz="1800" b="1">
              <a:solidFill>
                <a:schemeClr val="bg1"/>
              </a:solidFill>
              <a:latin typeface="Arial" panose="020B0604020202020204" pitchFamily="34" charset="0"/>
              <a:cs typeface="Arial" panose="020B0604020202020204" pitchFamily="34" charset="0"/>
            </a:endParaRPr>
          </a:p>
          <a:p>
            <a:pPr algn="just"/>
            <a:r>
              <a:rPr lang="es-AR" sz="1800" b="1">
                <a:solidFill>
                  <a:schemeClr val="bg1"/>
                </a:solidFill>
                <a:latin typeface="Arial" panose="020B0604020202020204" pitchFamily="34" charset="0"/>
                <a:cs typeface="Arial" panose="020B0604020202020204" pitchFamily="34" charset="0"/>
              </a:rPr>
              <a:t>Es que la superficie del líquido plana en su parte central, toma una forma curva en la vecindad inmediata del contacto con las paredes. Esa curva se denomina menisco y se debe a la acción combinada de la adherencia y de la cohesión. Por la acción capilar los cuerpos sólidos hacen subir y mover por sus poros, hasta cierto límite, el líquido que los moja.</a:t>
            </a:r>
            <a:r>
              <a:rPr lang="es-AR" sz="1800" b="1">
                <a:latin typeface="Arial" panose="020B0604020202020204" pitchFamily="34" charset="0"/>
                <a:cs typeface="Arial" panose="020B0604020202020204" pitchFamily="34" charset="0"/>
              </a:rPr>
              <a:t> </a:t>
            </a:r>
            <a:endParaRPr lang="es-ES" sz="1800" b="1">
              <a:solidFill>
                <a:srgbClr val="FFFF00"/>
              </a:solidFill>
              <a:latin typeface="Arial" panose="020B0604020202020204" pitchFamily="34" charset="0"/>
              <a:cs typeface="Arial" panose="020B0604020202020204" pitchFamily="34" charset="0"/>
            </a:endParaRPr>
          </a:p>
        </p:txBody>
      </p:sp>
      <p:pic>
        <p:nvPicPr>
          <p:cNvPr id="1946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809625"/>
            <a:ext cx="4191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338" y="717550"/>
            <a:ext cx="6767512" cy="1938338"/>
          </a:xfrm>
          <a:prstGeom prst="rect">
            <a:avLst/>
          </a:prstGeom>
          <a:noFill/>
        </p:spPr>
        <p:txBody>
          <a:bodyPr>
            <a:spAutoFit/>
          </a:bodyPr>
          <a:lstStyle/>
          <a:p>
            <a:pPr algn="just">
              <a:defRPr/>
            </a:pPr>
            <a:r>
              <a:rPr lang="es-ES" sz="2400" b="1" dirty="0">
                <a:solidFill>
                  <a:srgbClr val="FFFF00"/>
                </a:solidFill>
                <a:latin typeface="+mj-lt"/>
              </a:rPr>
              <a:t>«El incremento de </a:t>
            </a:r>
            <a:r>
              <a:rPr lang="es-ES" sz="2400" b="1" dirty="0">
                <a:solidFill>
                  <a:srgbClr val="FFFF00"/>
                </a:solidFill>
                <a:latin typeface="+mj-lt"/>
                <a:hlinkClick r:id="rId2" action="ppaction://hlinkfile" tooltip="Presión"/>
              </a:rPr>
              <a:t>presión</a:t>
            </a:r>
            <a:r>
              <a:rPr lang="es-ES" sz="2400" b="1" dirty="0">
                <a:solidFill>
                  <a:srgbClr val="FFFF00"/>
                </a:solidFill>
                <a:latin typeface="+mj-lt"/>
              </a:rPr>
              <a:t> aplicado a la superficie de un </a:t>
            </a:r>
            <a:r>
              <a:rPr lang="es-ES" sz="2400" b="1" dirty="0">
                <a:solidFill>
                  <a:srgbClr val="FFFF00"/>
                </a:solidFill>
                <a:latin typeface="+mj-lt"/>
                <a:hlinkClick r:id="rId3" action="ppaction://hlinkfile" tooltip="Fluido"/>
              </a:rPr>
              <a:t>fluido</a:t>
            </a:r>
            <a:r>
              <a:rPr lang="es-ES" sz="2400" b="1" dirty="0">
                <a:solidFill>
                  <a:srgbClr val="FFFF00"/>
                </a:solidFill>
                <a:latin typeface="+mj-lt"/>
              </a:rPr>
              <a:t> , contenido en un recipiente indeformable, se transmite con el mismo valor a cada una de las partes del mismo».</a:t>
            </a:r>
            <a:endParaRPr lang="es-AR" sz="2400" dirty="0">
              <a:solidFill>
                <a:srgbClr val="FFFF00"/>
              </a:solidFill>
              <a:latin typeface="+mj-lt"/>
            </a:endParaRPr>
          </a:p>
        </p:txBody>
      </p:sp>
      <p:sp>
        <p:nvSpPr>
          <p:cNvPr id="6" name="CuadroTexto 5"/>
          <p:cNvSpPr txBox="1"/>
          <p:nvPr/>
        </p:nvSpPr>
        <p:spPr>
          <a:xfrm>
            <a:off x="131763" y="2644775"/>
            <a:ext cx="8804275" cy="523875"/>
          </a:xfrm>
          <a:prstGeom prst="rect">
            <a:avLst/>
          </a:prstGeom>
          <a:noFill/>
        </p:spPr>
        <p:txBody>
          <a:bodyPr>
            <a:spAutoFit/>
          </a:bodyPr>
          <a:lstStyle/>
          <a:p>
            <a:pPr marL="64008" eaLnBrk="1" fontAlgn="auto" hangingPunct="1">
              <a:spcAft>
                <a:spcPts val="0"/>
              </a:spcAft>
              <a:defRPr/>
            </a:pPr>
            <a:r>
              <a:rPr lang="es-AR" b="1" dirty="0">
                <a:solidFill>
                  <a:schemeClr val="accent4">
                    <a:lumMod val="40000"/>
                    <a:lumOff val="60000"/>
                  </a:schemeClr>
                </a:solidFill>
                <a:latin typeface="+mj-lt"/>
              </a:rPr>
              <a:t>APLICACIÓN : PRENSA HIDRÁULICA</a:t>
            </a:r>
          </a:p>
        </p:txBody>
      </p:sp>
      <p:sp>
        <p:nvSpPr>
          <p:cNvPr id="10248" name="CuadroTexto 6"/>
          <p:cNvSpPr txBox="1">
            <a:spLocks noChangeArrowheads="1"/>
          </p:cNvSpPr>
          <p:nvPr/>
        </p:nvSpPr>
        <p:spPr bwMode="auto">
          <a:xfrm>
            <a:off x="152400" y="3297238"/>
            <a:ext cx="5757863" cy="3540125"/>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defRPr/>
            </a:pPr>
            <a:r>
              <a:rPr lang="es-ES" sz="2700" dirty="0" smtClean="0">
                <a:latin typeface="+mj-lt"/>
                <a:cs typeface="Arial" panose="020B0604020202020204" pitchFamily="34" charset="0"/>
              </a:rPr>
              <a:t>Una </a:t>
            </a:r>
            <a:r>
              <a:rPr lang="es-ES" sz="2700" b="1" dirty="0" smtClean="0">
                <a:latin typeface="+mj-lt"/>
                <a:cs typeface="Arial" panose="020B0604020202020204" pitchFamily="34" charset="0"/>
              </a:rPr>
              <a:t>prensa hidráulica</a:t>
            </a:r>
            <a:r>
              <a:rPr lang="es-ES" sz="2700" dirty="0" smtClean="0">
                <a:latin typeface="+mj-lt"/>
                <a:cs typeface="Arial" panose="020B0604020202020204" pitchFamily="34" charset="0"/>
              </a:rPr>
              <a:t> es un mecanismo conformado por </a:t>
            </a:r>
            <a:r>
              <a:rPr lang="es-ES" sz="2700" dirty="0" smtClean="0">
                <a:solidFill>
                  <a:srgbClr val="FFFFCC"/>
                </a:solidFill>
                <a:latin typeface="+mj-lt"/>
                <a:cs typeface="Arial" panose="020B0604020202020204" pitchFamily="34" charset="0"/>
                <a:hlinkClick r:id="rId4" action="ppaction://hlinkfile" tooltip="Vasos comunicantes"/>
              </a:rPr>
              <a:t>vasos comunicantes</a:t>
            </a:r>
            <a:r>
              <a:rPr lang="es-ES" sz="2700" dirty="0" smtClean="0">
                <a:solidFill>
                  <a:srgbClr val="FFFFCC"/>
                </a:solidFill>
                <a:latin typeface="+mj-lt"/>
                <a:cs typeface="Arial" panose="020B0604020202020204" pitchFamily="34" charset="0"/>
              </a:rPr>
              <a:t> </a:t>
            </a:r>
            <a:r>
              <a:rPr lang="es-ES" sz="2700" dirty="0" smtClean="0">
                <a:latin typeface="+mj-lt"/>
                <a:cs typeface="Arial" panose="020B0604020202020204" pitchFamily="34" charset="0"/>
              </a:rPr>
              <a:t>impulsados por </a:t>
            </a:r>
            <a:r>
              <a:rPr lang="es-ES" sz="2700" dirty="0" smtClean="0">
                <a:latin typeface="+mj-lt"/>
                <a:cs typeface="Arial" panose="020B0604020202020204" pitchFamily="34" charset="0"/>
                <a:hlinkClick r:id="rId5" action="ppaction://hlinkfile" tooltip="Pistón"/>
              </a:rPr>
              <a:t>pistones</a:t>
            </a:r>
            <a:r>
              <a:rPr lang="es-ES" sz="2700" dirty="0" smtClean="0">
                <a:latin typeface="+mj-lt"/>
                <a:cs typeface="Arial" panose="020B0604020202020204" pitchFamily="34" charset="0"/>
              </a:rPr>
              <a:t> de diferente área que, </a:t>
            </a:r>
            <a:r>
              <a:rPr lang="es-ES" sz="2700" b="1" dirty="0" smtClean="0">
                <a:solidFill>
                  <a:srgbClr val="FFFF00"/>
                </a:solidFill>
                <a:latin typeface="+mj-lt"/>
                <a:cs typeface="Arial" panose="020B0604020202020204" pitchFamily="34" charset="0"/>
              </a:rPr>
              <a:t>mediante pequeñas fuerzas</a:t>
            </a:r>
            <a:r>
              <a:rPr lang="es-ES" sz="2700" dirty="0" smtClean="0">
                <a:latin typeface="+mj-lt"/>
                <a:cs typeface="Arial" panose="020B0604020202020204" pitchFamily="34" charset="0"/>
              </a:rPr>
              <a:t>, permite obtener </a:t>
            </a:r>
            <a:r>
              <a:rPr lang="es-ES" sz="2700" b="1" dirty="0" smtClean="0">
                <a:solidFill>
                  <a:srgbClr val="FFFF00"/>
                </a:solidFill>
                <a:latin typeface="+mj-lt"/>
                <a:cs typeface="Arial" panose="020B0604020202020204" pitchFamily="34" charset="0"/>
              </a:rPr>
              <a:t>otras mayores</a:t>
            </a:r>
            <a:r>
              <a:rPr lang="es-ES" sz="2700" dirty="0" smtClean="0">
                <a:latin typeface="+mj-lt"/>
                <a:cs typeface="Arial" panose="020B0604020202020204" pitchFamily="34" charset="0"/>
              </a:rPr>
              <a:t>. Los pistones son llamados </a:t>
            </a:r>
            <a:r>
              <a:rPr lang="es-ES" sz="2700" b="1" dirty="0" smtClean="0">
                <a:solidFill>
                  <a:srgbClr val="FFFF00"/>
                </a:solidFill>
                <a:latin typeface="+mj-lt"/>
                <a:cs typeface="Arial" panose="020B0604020202020204" pitchFamily="34" charset="0"/>
              </a:rPr>
              <a:t>pistones de agua</a:t>
            </a:r>
            <a:r>
              <a:rPr lang="es-ES" sz="2700" dirty="0" smtClean="0">
                <a:latin typeface="+mj-lt"/>
                <a:cs typeface="Arial" panose="020B0604020202020204" pitchFamily="34" charset="0"/>
              </a:rPr>
              <a:t>.</a:t>
            </a:r>
            <a:endParaRPr lang="es-AR" sz="2700" dirty="0" smtClean="0">
              <a:latin typeface="+mj-lt"/>
            </a:endParaRPr>
          </a:p>
        </p:txBody>
      </p:sp>
      <p:sp>
        <p:nvSpPr>
          <p:cNvPr id="20485" name="CuadroTexto 7"/>
          <p:cNvSpPr txBox="1">
            <a:spLocks noChangeArrowheads="1"/>
          </p:cNvSpPr>
          <p:nvPr/>
        </p:nvSpPr>
        <p:spPr bwMode="auto">
          <a:xfrm>
            <a:off x="457200" y="71438"/>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AR" sz="3200" b="1">
                <a:solidFill>
                  <a:srgbClr val="FFFF00"/>
                </a:solidFill>
                <a:latin typeface="Arial" panose="020B0604020202020204" pitchFamily="34" charset="0"/>
                <a:cs typeface="Arial" panose="020B0604020202020204" pitchFamily="34" charset="0"/>
              </a:rPr>
              <a:t>PRINCIPIO DE PASCAL</a:t>
            </a:r>
          </a:p>
        </p:txBody>
      </p:sp>
      <p:pic>
        <p:nvPicPr>
          <p:cNvPr id="20486" name="Imagen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1188" y="846138"/>
            <a:ext cx="2032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a:spLocks noRot="1" noChangeAspect="1" noMove="1" noResize="1" noEditPoints="1" noAdjustHandles="1" noChangeArrowheads="1" noChangeShapeType="1" noTextEdit="1"/>
          </p:cNvSpPr>
          <p:nvPr/>
        </p:nvSpPr>
        <p:spPr>
          <a:xfrm>
            <a:off x="6858000" y="5673120"/>
            <a:ext cx="1358900" cy="755271"/>
          </a:xfrm>
          <a:prstGeom prst="rect">
            <a:avLst/>
          </a:prstGeom>
          <a:blipFill rotWithShape="0">
            <a:blip r:embed="rId7"/>
            <a:stretch>
              <a:fillRect b="-2419"/>
            </a:stretch>
          </a:blipFill>
        </p:spPr>
        <p:txBody>
          <a:bodyPr/>
          <a:lstStyle/>
          <a:p>
            <a:pPr>
              <a:defRPr/>
            </a:pPr>
            <a:r>
              <a:rPr lang="es-AR">
                <a:solidFill>
                  <a:srgbClr val="92D050"/>
                </a:solidFill>
              </a:rPr>
              <a:t> </a:t>
            </a:r>
          </a:p>
        </p:txBody>
      </p:sp>
      <p:pic>
        <p:nvPicPr>
          <p:cNvPr id="20490" name="Picture 1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l="21417" t="32430" r="22408"/>
          <a:stretch>
            <a:fillRect/>
          </a:stretch>
        </p:blipFill>
        <p:spPr bwMode="auto">
          <a:xfrm>
            <a:off x="6019800" y="3427413"/>
            <a:ext cx="3048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0" y="-30163"/>
            <a:ext cx="9144000" cy="1752601"/>
          </a:xfrm>
          <a:prstGeom prst="rect">
            <a:avLst/>
          </a:prstGeom>
          <a:solidFill>
            <a:schemeClr val="tx2">
              <a:lumMod val="50000"/>
            </a:schemeClr>
          </a:solidFill>
        </p:spPr>
        <p:txBody>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r>
              <a:rPr lang="es-ES" sz="2400" cap="none" dirty="0" smtClean="0">
                <a:cs typeface="Arial" panose="020B0604020202020204" pitchFamily="34" charset="0"/>
              </a:rPr>
              <a:t>El radio del émbolo menor de una prensa hidráulica es de 10 cm. Sobre él se aplica una fuerza de 30 N, el otro émbolo responde con una de 270 N. ¿Cuál será el radio de este segundo émbolo?.</a:t>
            </a:r>
            <a:endParaRPr lang="es-ES" sz="2400" b="1" cap="none" dirty="0">
              <a:solidFill>
                <a:schemeClr val="bg2">
                  <a:lumMod val="75000"/>
                </a:schemeClr>
              </a:solidFill>
              <a:cs typeface="Arial" panose="020B0604020202020204" pitchFamily="34" charset="0"/>
            </a:endParaRPr>
          </a:p>
        </p:txBody>
      </p:sp>
      <p:pic>
        <p:nvPicPr>
          <p:cNvPr id="8" name="Picture 1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l="21417" t="32430" r="22408"/>
          <a:stretch>
            <a:fillRect/>
          </a:stretch>
        </p:blipFill>
        <p:spPr bwMode="auto">
          <a:xfrm>
            <a:off x="533400" y="2209800"/>
            <a:ext cx="3048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noRot="1" noChangeAspect="1" noMove="1" noResize="1" noEditPoints="1" noAdjustHandles="1" noChangeArrowheads="1" noChangeShapeType="1" noTextEdit="1"/>
          </p:cNvSpPr>
          <p:nvPr/>
        </p:nvSpPr>
        <p:spPr>
          <a:xfrm>
            <a:off x="4572000" y="1828800"/>
            <a:ext cx="4495800" cy="4953000"/>
          </a:xfrm>
          <a:prstGeom prst="rect">
            <a:avLst/>
          </a:prstGeom>
          <a:blipFill rotWithShape="0">
            <a:blip r:embed="rId3"/>
            <a:stretch>
              <a:fillRect t="-984" b="-492"/>
            </a:stretch>
          </a:blipFill>
        </p:spPr>
        <p:txBody>
          <a:bodyPr/>
          <a:lstStyle/>
          <a:p>
            <a:pPr>
              <a:defRPr/>
            </a:pPr>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gs>
            <a:gs pos="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12" name="1 Título"/>
          <p:cNvSpPr txBox="1">
            <a:spLocks/>
          </p:cNvSpPr>
          <p:nvPr/>
        </p:nvSpPr>
        <p:spPr>
          <a:xfrm>
            <a:off x="201613" y="5386388"/>
            <a:ext cx="8686800" cy="992187"/>
          </a:xfrm>
          <a:prstGeom prst="rect">
            <a:avLst/>
          </a:prstGeom>
          <a:solidFill>
            <a:srgbClr val="A7198F"/>
          </a:solidFill>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endParaRPr lang="es-ES" b="1" dirty="0">
              <a:solidFill>
                <a:srgbClr val="FFFFCC"/>
              </a:solidFill>
            </a:endParaRPr>
          </a:p>
        </p:txBody>
      </p:sp>
      <p:sp>
        <p:nvSpPr>
          <p:cNvPr id="11" name="1 Título"/>
          <p:cNvSpPr txBox="1">
            <a:spLocks/>
          </p:cNvSpPr>
          <p:nvPr/>
        </p:nvSpPr>
        <p:spPr>
          <a:xfrm>
            <a:off x="204788" y="4140200"/>
            <a:ext cx="8686800" cy="1068388"/>
          </a:xfrm>
          <a:prstGeom prst="rect">
            <a:avLst/>
          </a:prstGeom>
          <a:solidFill>
            <a:schemeClr val="accent1">
              <a:lumMod val="40000"/>
              <a:lumOff val="60000"/>
            </a:schemeClr>
          </a:solidFill>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endParaRPr lang="es-ES" b="1" dirty="0">
              <a:solidFill>
                <a:srgbClr val="FFFFCC"/>
              </a:solidFill>
            </a:endParaRPr>
          </a:p>
        </p:txBody>
      </p:sp>
      <p:sp>
        <p:nvSpPr>
          <p:cNvPr id="2" name="1 Título"/>
          <p:cNvSpPr>
            <a:spLocks noGrp="1"/>
          </p:cNvSpPr>
          <p:nvPr>
            <p:ph type="title"/>
          </p:nvPr>
        </p:nvSpPr>
        <p:spPr>
          <a:xfrm>
            <a:off x="-119063" y="-49213"/>
            <a:ext cx="8229601" cy="762001"/>
          </a:xfrm>
        </p:spPr>
        <p:txBody>
          <a:bodyPr/>
          <a:lstStyle/>
          <a:p>
            <a:pPr marL="484632" eaLnBrk="1" fontAlgn="auto" hangingPunct="1">
              <a:spcAft>
                <a:spcPts val="0"/>
              </a:spcAft>
              <a:defRPr/>
            </a:pPr>
            <a:r>
              <a:rPr lang="es-AR" b="1" dirty="0" smtClean="0">
                <a:solidFill>
                  <a:schemeClr val="bg2">
                    <a:lumMod val="75000"/>
                  </a:schemeClr>
                </a:solidFill>
              </a:rPr>
              <a:t>PRINCIPIO DE ARQUÍMEDES</a:t>
            </a:r>
            <a:endParaRPr lang="es-ES" b="1" dirty="0">
              <a:solidFill>
                <a:schemeClr val="bg2">
                  <a:lumMod val="75000"/>
                </a:schemeClr>
              </a:solidFill>
            </a:endParaRPr>
          </a:p>
        </p:txBody>
      </p:sp>
      <p:pic>
        <p:nvPicPr>
          <p:cNvPr id="22533" name="Picture 2" descr="Arquím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1030288"/>
            <a:ext cx="1928812"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9"/>
          <p:cNvSpPr>
            <a:spLocks noChangeArrowheads="1"/>
          </p:cNvSpPr>
          <p:nvPr/>
        </p:nvSpPr>
        <p:spPr bwMode="auto">
          <a:xfrm>
            <a:off x="7048500" y="776288"/>
            <a:ext cx="171926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ES" sz="1000">
                <a:solidFill>
                  <a:schemeClr val="tx1"/>
                </a:solidFill>
                <a:cs typeface="Times New Roman" panose="02020603050405020304" pitchFamily="18" charset="0"/>
              </a:rPr>
              <a:t>                                                                                        </a:t>
            </a: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1000">
              <a:solidFill>
                <a:schemeClr val="tx1"/>
              </a:solidFill>
              <a:cs typeface="Times New Roman" panose="02020603050405020304" pitchFamily="18" charset="0"/>
            </a:endParaRPr>
          </a:p>
          <a:p>
            <a:pPr>
              <a:spcBef>
                <a:spcPct val="0"/>
              </a:spcBef>
              <a:spcAft>
                <a:spcPct val="0"/>
              </a:spcAft>
              <a:buClrTx/>
              <a:buSzTx/>
              <a:buFontTx/>
              <a:buNone/>
            </a:pPr>
            <a:endParaRPr lang="es-ES" sz="2800">
              <a:solidFill>
                <a:schemeClr val="tx1"/>
              </a:solidFill>
              <a:latin typeface="Times New Roman" panose="02020603050405020304" pitchFamily="18" charset="0"/>
            </a:endParaRPr>
          </a:p>
        </p:txBody>
      </p:sp>
      <p:sp>
        <p:nvSpPr>
          <p:cNvPr id="22535" name="Rectangle 12"/>
          <p:cNvSpPr>
            <a:spLocks noChangeArrowheads="1"/>
          </p:cNvSpPr>
          <p:nvPr/>
        </p:nvSpPr>
        <p:spPr bwMode="auto">
          <a:xfrm>
            <a:off x="3146425" y="1462088"/>
            <a:ext cx="682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49263">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ES" sz="1200" b="1">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s-E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1271" name="CuadroTexto 3"/>
          <p:cNvSpPr txBox="1">
            <a:spLocks noChangeArrowheads="1"/>
          </p:cNvSpPr>
          <p:nvPr/>
        </p:nvSpPr>
        <p:spPr bwMode="auto">
          <a:xfrm>
            <a:off x="177800" y="642938"/>
            <a:ext cx="6765925" cy="2246312"/>
          </a:xfrm>
          <a:prstGeom prst="rect">
            <a:avLst/>
          </a:prstGeom>
          <a:solidFill>
            <a:schemeClr val="bg2">
              <a:lumMod val="40000"/>
              <a:lumOff val="60000"/>
            </a:schemeClr>
          </a:solidFill>
          <a:ln w="38100">
            <a:solidFill>
              <a:schemeClr val="bg1"/>
            </a:solidFill>
            <a:miter lim="800000"/>
            <a:headEnd/>
            <a:tailEnd/>
          </a:ln>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defRPr/>
            </a:pPr>
            <a:r>
              <a:rPr lang="es-ES" b="1" dirty="0" smtClean="0">
                <a:solidFill>
                  <a:schemeClr val="bg2">
                    <a:lumMod val="75000"/>
                  </a:schemeClr>
                </a:solidFill>
              </a:rPr>
              <a:t>«</a:t>
            </a:r>
            <a:r>
              <a:rPr lang="es-ES" b="1" dirty="0">
                <a:solidFill>
                  <a:schemeClr val="bg2">
                    <a:lumMod val="75000"/>
                  </a:schemeClr>
                </a:solidFill>
              </a:rPr>
              <a:t>Un cuerpo total o parcialmente sumergido en un </a:t>
            </a:r>
            <a:r>
              <a:rPr lang="es-ES" b="1" dirty="0">
                <a:solidFill>
                  <a:schemeClr val="bg2">
                    <a:lumMod val="75000"/>
                  </a:schemeClr>
                </a:solidFill>
                <a:hlinkClick r:id="rId3" tooltip="Fluido"/>
              </a:rPr>
              <a:t>fluido</a:t>
            </a:r>
            <a:r>
              <a:rPr lang="es-ES" b="1" dirty="0">
                <a:solidFill>
                  <a:schemeClr val="bg2">
                    <a:lumMod val="75000"/>
                  </a:schemeClr>
                </a:solidFill>
              </a:rPr>
              <a:t> en reposo, experimenta un </a:t>
            </a:r>
            <a:r>
              <a:rPr lang="es-ES" b="1" dirty="0">
                <a:solidFill>
                  <a:schemeClr val="bg2">
                    <a:lumMod val="75000"/>
                  </a:schemeClr>
                </a:solidFill>
                <a:hlinkClick r:id="rId4" tooltip="Empuje"/>
              </a:rPr>
              <a:t>empuje</a:t>
            </a:r>
            <a:r>
              <a:rPr lang="es-ES" b="1" dirty="0">
                <a:solidFill>
                  <a:schemeClr val="bg2">
                    <a:lumMod val="75000"/>
                  </a:schemeClr>
                </a:solidFill>
              </a:rPr>
              <a:t> vertical hacia arriba igual al </a:t>
            </a:r>
            <a:r>
              <a:rPr lang="es-ES" b="1" dirty="0">
                <a:solidFill>
                  <a:schemeClr val="bg2">
                    <a:lumMod val="75000"/>
                  </a:schemeClr>
                </a:solidFill>
                <a:hlinkClick r:id="rId5" tooltip="Peso"/>
              </a:rPr>
              <a:t>peso</a:t>
            </a:r>
            <a:r>
              <a:rPr lang="es-ES" b="1" dirty="0">
                <a:solidFill>
                  <a:schemeClr val="bg2">
                    <a:lumMod val="75000"/>
                  </a:schemeClr>
                </a:solidFill>
              </a:rPr>
              <a:t> del volumen de fluido </a:t>
            </a:r>
            <a:r>
              <a:rPr lang="es-ES" b="1" dirty="0" smtClean="0">
                <a:solidFill>
                  <a:schemeClr val="bg2">
                    <a:lumMod val="75000"/>
                  </a:schemeClr>
                </a:solidFill>
              </a:rPr>
              <a:t>desalojado o desplazado </a:t>
            </a:r>
            <a:r>
              <a:rPr lang="es-ES" b="1" dirty="0">
                <a:solidFill>
                  <a:schemeClr val="bg2">
                    <a:lumMod val="75000"/>
                  </a:schemeClr>
                </a:solidFill>
              </a:rPr>
              <a:t>por el cuerpo».</a:t>
            </a:r>
            <a:endParaRPr lang="es-AR" b="1" dirty="0" smtClean="0">
              <a:solidFill>
                <a:schemeClr val="bg2">
                  <a:lumMod val="75000"/>
                </a:schemeClr>
              </a:solidFill>
              <a:latin typeface="+mj-lt"/>
            </a:endParaRPr>
          </a:p>
        </p:txBody>
      </p:sp>
      <p:sp>
        <p:nvSpPr>
          <p:cNvPr id="13" name="1 Título"/>
          <p:cNvSpPr txBox="1">
            <a:spLocks/>
          </p:cNvSpPr>
          <p:nvPr/>
        </p:nvSpPr>
        <p:spPr>
          <a:xfrm>
            <a:off x="188913" y="4146550"/>
            <a:ext cx="8686800" cy="1062038"/>
          </a:xfrm>
          <a:prstGeom prst="rect">
            <a:avLst/>
          </a:prstGeom>
          <a:solidFill>
            <a:srgbClr val="7030A0"/>
          </a:solidFill>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endParaRPr lang="es-ES" b="1" dirty="0">
              <a:solidFill>
                <a:srgbClr val="FFFFCC"/>
              </a:solidFill>
            </a:endParaRPr>
          </a:p>
        </p:txBody>
      </p:sp>
      <p:sp>
        <p:nvSpPr>
          <p:cNvPr id="5" name="CuadroTexto 4"/>
          <p:cNvSpPr txBox="1">
            <a:spLocks noRot="1" noChangeAspect="1" noMove="1" noResize="1" noEditPoints="1" noAdjustHandles="1" noChangeArrowheads="1" noChangeShapeType="1" noTextEdit="1"/>
          </p:cNvSpPr>
          <p:nvPr/>
        </p:nvSpPr>
        <p:spPr>
          <a:xfrm>
            <a:off x="152400" y="2978150"/>
            <a:ext cx="8943975" cy="3477875"/>
          </a:xfrm>
          <a:prstGeom prst="rect">
            <a:avLst/>
          </a:prstGeom>
          <a:blipFill rotWithShape="0">
            <a:blip r:embed="rId6"/>
            <a:stretch>
              <a:fillRect l="-682" b="-2456"/>
            </a:stretch>
          </a:blipFill>
          <a:ln w="38100">
            <a:noFill/>
          </a:ln>
        </p:spPr>
        <p:txBody>
          <a:bodyPr/>
          <a:lstStyle/>
          <a:p>
            <a:pPr>
              <a:defRPr/>
            </a:pPr>
            <a:r>
              <a:rPr lang="es-AR">
                <a:noFill/>
              </a:rPr>
              <a:t> </a:t>
            </a:r>
          </a:p>
        </p:txBody>
      </p:sp>
      <p:sp>
        <p:nvSpPr>
          <p:cNvPr id="10" name="1 Título"/>
          <p:cNvSpPr txBox="1">
            <a:spLocks/>
          </p:cNvSpPr>
          <p:nvPr/>
        </p:nvSpPr>
        <p:spPr>
          <a:xfrm>
            <a:off x="152400" y="3117850"/>
            <a:ext cx="8763000" cy="844550"/>
          </a:xfrm>
          <a:prstGeom prst="rect">
            <a:avLst/>
          </a:prstGeom>
          <a:solidFill>
            <a:srgbClr val="DD61A2"/>
          </a:solidFill>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r>
              <a:rPr lang="es-AR" b="1" dirty="0" smtClean="0">
                <a:solidFill>
                  <a:srgbClr val="FFFFCC"/>
                </a:solidFill>
              </a:rPr>
              <a:t>P: P</a:t>
            </a:r>
            <a:r>
              <a:rPr lang="es-AR" b="1" cap="none" dirty="0" smtClean="0">
                <a:solidFill>
                  <a:srgbClr val="FFFFCC"/>
                </a:solidFill>
              </a:rPr>
              <a:t>eso</a:t>
            </a:r>
            <a:r>
              <a:rPr lang="es-AR" b="1" dirty="0" smtClean="0">
                <a:solidFill>
                  <a:srgbClr val="FFFFCC"/>
                </a:solidFill>
              </a:rPr>
              <a:t> </a:t>
            </a:r>
            <a:r>
              <a:rPr lang="es-AR" b="1" cap="none" dirty="0" smtClean="0">
                <a:solidFill>
                  <a:srgbClr val="FFFFCC"/>
                </a:solidFill>
              </a:rPr>
              <a:t>del cuerpo</a:t>
            </a:r>
            <a:endParaRPr lang="es-ES" b="1" dirty="0">
              <a:solidFill>
                <a:srgbClr val="FFFFCC"/>
              </a:solidFill>
            </a:endParaRPr>
          </a:p>
        </p:txBody>
      </p:sp>
      <p:sp>
        <p:nvSpPr>
          <p:cNvPr id="3" name="Rectángulo 2"/>
          <p:cNvSpPr>
            <a:spLocks noRot="1" noChangeAspect="1" noMove="1" noResize="1" noEditPoints="1" noAdjustHandles="1" noChangeArrowheads="1" noChangeShapeType="1" noTextEdit="1"/>
          </p:cNvSpPr>
          <p:nvPr/>
        </p:nvSpPr>
        <p:spPr>
          <a:xfrm>
            <a:off x="169984" y="5379276"/>
            <a:ext cx="8745415" cy="992187"/>
          </a:xfrm>
          <a:prstGeom prst="rect">
            <a:avLst/>
          </a:prstGeom>
          <a:blipFill rotWithShape="0">
            <a:blip r:embed="rId7"/>
            <a:stretch>
              <a:fillRect/>
            </a:stretch>
          </a:blipFill>
        </p:spPr>
        <p:txBody>
          <a:bodyPr/>
          <a:lstStyle/>
          <a:p>
            <a:pPr>
              <a:defRPr/>
            </a:pPr>
            <a:r>
              <a:rPr lang="es-AR">
                <a:no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upo 1"/>
          <p:cNvGrpSpPr>
            <a:grpSpLocks/>
          </p:cNvGrpSpPr>
          <p:nvPr/>
        </p:nvGrpSpPr>
        <p:grpSpPr bwMode="auto">
          <a:xfrm>
            <a:off x="1447800" y="914400"/>
            <a:ext cx="6553200" cy="2057400"/>
            <a:chOff x="1347300" y="1371600"/>
            <a:chExt cx="6553389" cy="2057400"/>
          </a:xfrm>
        </p:grpSpPr>
        <p:pic>
          <p:nvPicPr>
            <p:cNvPr id="23563" name="Picture 4" descr="(a). Si la fuerza de empuje es menor que el peso del cuerpo, este terminarÃ¡ hundiÃ©ndose y depositÃ¡ndose en el fondo. (b). Si la fuerza de empuje es igual que el peso del cuerpo, se quedarÃ¡ hundido en el fluido pero flotando en su interior. (c). Si la fuerza de empuje es mayor que el peso, el cuerpo terminarÃ¡ ascendiendo, manteniendo una parte sumergida y otro sobresaliendo del fluido."/>
            <p:cNvPicPr>
              <a:picLocks noChangeAspect="1" noChangeArrowheads="1"/>
            </p:cNvPicPr>
            <p:nvPr/>
          </p:nvPicPr>
          <p:blipFill>
            <a:blip r:embed="rId2">
              <a:extLst>
                <a:ext uri="{28A0092B-C50C-407E-A947-70E740481C1C}">
                  <a14:useLocalDpi xmlns:a14="http://schemas.microsoft.com/office/drawing/2010/main" val="0"/>
                </a:ext>
              </a:extLst>
            </a:blip>
            <a:srcRect t="12000" b="34000"/>
            <a:stretch>
              <a:fillRect/>
            </a:stretch>
          </p:blipFill>
          <p:spPr bwMode="auto">
            <a:xfrm>
              <a:off x="1431925" y="1371600"/>
              <a:ext cx="6432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CuadroTexto 5"/>
            <p:cNvSpPr txBox="1">
              <a:spLocks noChangeArrowheads="1"/>
            </p:cNvSpPr>
            <p:nvPr/>
          </p:nvSpPr>
          <p:spPr bwMode="auto">
            <a:xfrm>
              <a:off x="3515358" y="2888461"/>
              <a:ext cx="213360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ES_tradnl">
                  <a:solidFill>
                    <a:schemeClr val="tx1"/>
                  </a:solidFill>
                  <a:latin typeface="Times New Roman" panose="02020603050405020304" pitchFamily="18" charset="0"/>
                </a:rPr>
                <a:t>E=peso del cuerpo</a:t>
              </a:r>
              <a:endParaRPr lang="es-AR">
                <a:solidFill>
                  <a:schemeClr val="tx1"/>
                </a:solidFill>
                <a:latin typeface="Times New Roman" panose="02020603050405020304" pitchFamily="18" charset="0"/>
              </a:endParaRPr>
            </a:p>
          </p:txBody>
        </p:sp>
        <p:sp>
          <p:nvSpPr>
            <p:cNvPr id="23565" name="CuadroTexto 8"/>
            <p:cNvSpPr txBox="1">
              <a:spLocks noChangeArrowheads="1"/>
            </p:cNvSpPr>
            <p:nvPr/>
          </p:nvSpPr>
          <p:spPr bwMode="auto">
            <a:xfrm>
              <a:off x="1347300" y="2874931"/>
              <a:ext cx="213360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ES_tradnl">
                  <a:solidFill>
                    <a:schemeClr val="tx1"/>
                  </a:solidFill>
                  <a:latin typeface="Times New Roman" panose="02020603050405020304" pitchFamily="18" charset="0"/>
                </a:rPr>
                <a:t>E&lt;peso del cuerpo</a:t>
              </a:r>
              <a:endParaRPr lang="es-AR">
                <a:solidFill>
                  <a:schemeClr val="tx1"/>
                </a:solidFill>
                <a:latin typeface="Times New Roman" panose="02020603050405020304" pitchFamily="18" charset="0"/>
              </a:endParaRPr>
            </a:p>
          </p:txBody>
        </p:sp>
        <p:sp>
          <p:nvSpPr>
            <p:cNvPr id="23566" name="CuadroTexto 9"/>
            <p:cNvSpPr txBox="1">
              <a:spLocks noChangeArrowheads="1"/>
            </p:cNvSpPr>
            <p:nvPr/>
          </p:nvSpPr>
          <p:spPr bwMode="auto">
            <a:xfrm>
              <a:off x="5798839" y="2888461"/>
              <a:ext cx="210185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ct val="0"/>
                </a:spcBef>
                <a:spcAft>
                  <a:spcPct val="0"/>
                </a:spcAft>
                <a:buClrTx/>
                <a:buSzTx/>
                <a:buFontTx/>
                <a:buNone/>
              </a:pPr>
              <a:r>
                <a:rPr lang="es-ES_tradnl">
                  <a:solidFill>
                    <a:schemeClr val="tx1"/>
                  </a:solidFill>
                  <a:latin typeface="Times New Roman" panose="02020603050405020304" pitchFamily="18" charset="0"/>
                </a:rPr>
                <a:t>E&gt;peso del cuerpo</a:t>
              </a:r>
              <a:endParaRPr lang="es-AR">
                <a:solidFill>
                  <a:schemeClr val="tx1"/>
                </a:solidFill>
                <a:latin typeface="Times New Roman" panose="02020603050405020304" pitchFamily="18" charset="0"/>
              </a:endParaRPr>
            </a:p>
          </p:txBody>
        </p:sp>
      </p:grpSp>
      <p:sp>
        <p:nvSpPr>
          <p:cNvPr id="17" name="CuadroTexto 6"/>
          <p:cNvSpPr txBox="1">
            <a:spLocks noChangeArrowheads="1"/>
          </p:cNvSpPr>
          <p:nvPr/>
        </p:nvSpPr>
        <p:spPr bwMode="auto">
          <a:xfrm>
            <a:off x="609600" y="71438"/>
            <a:ext cx="7691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s-AR" sz="4000" b="1" dirty="0" smtClean="0">
                <a:solidFill>
                  <a:srgbClr val="FFFFCC"/>
                </a:solidFill>
                <a:latin typeface="+mj-lt"/>
              </a:rPr>
              <a:t>FLOTACIÓN</a:t>
            </a:r>
          </a:p>
        </p:txBody>
      </p:sp>
      <p:graphicFrame>
        <p:nvGraphicFramePr>
          <p:cNvPr id="11" name="Diagrama 10"/>
          <p:cNvGraphicFramePr/>
          <p:nvPr/>
        </p:nvGraphicFramePr>
        <p:xfrm>
          <a:off x="228600" y="27940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Llamada rectangular 12"/>
          <p:cNvSpPr/>
          <p:nvPr/>
        </p:nvSpPr>
        <p:spPr>
          <a:xfrm>
            <a:off x="1806575" y="1135063"/>
            <a:ext cx="1416050" cy="350837"/>
          </a:xfrm>
          <a:prstGeom prst="wedgeRectCallout">
            <a:avLst>
              <a:gd name="adj1" fmla="val -19876"/>
              <a:gd name="adj2" fmla="val 831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dirty="0"/>
              <a:t>empuje</a:t>
            </a:r>
          </a:p>
        </p:txBody>
      </p:sp>
      <p:sp>
        <p:nvSpPr>
          <p:cNvPr id="24" name="Llamada rectangular 23"/>
          <p:cNvSpPr/>
          <p:nvPr/>
        </p:nvSpPr>
        <p:spPr>
          <a:xfrm>
            <a:off x="73025" y="1371600"/>
            <a:ext cx="1417638" cy="690563"/>
          </a:xfrm>
          <a:prstGeom prst="wedgeRectCallout">
            <a:avLst>
              <a:gd name="adj1" fmla="val 95104"/>
              <a:gd name="adj2" fmla="val 395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800" dirty="0"/>
              <a:t>Peso cuerpo</a:t>
            </a:r>
          </a:p>
        </p:txBody>
      </p:sp>
      <p:sp>
        <p:nvSpPr>
          <p:cNvPr id="25" name="Llamada rectangular 24"/>
          <p:cNvSpPr/>
          <p:nvPr/>
        </p:nvSpPr>
        <p:spPr>
          <a:xfrm>
            <a:off x="3973513" y="1135063"/>
            <a:ext cx="1417637" cy="350837"/>
          </a:xfrm>
          <a:prstGeom prst="wedgeRectCallout">
            <a:avLst>
              <a:gd name="adj1" fmla="val -19876"/>
              <a:gd name="adj2" fmla="val 831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dirty="0"/>
              <a:t>empuje</a:t>
            </a:r>
          </a:p>
        </p:txBody>
      </p:sp>
      <p:sp>
        <p:nvSpPr>
          <p:cNvPr id="26" name="Llamada rectangular 25"/>
          <p:cNvSpPr/>
          <p:nvPr/>
        </p:nvSpPr>
        <p:spPr>
          <a:xfrm>
            <a:off x="-9525" y="2139950"/>
            <a:ext cx="1417638" cy="692150"/>
          </a:xfrm>
          <a:prstGeom prst="wedgeRectCallout">
            <a:avLst>
              <a:gd name="adj1" fmla="val 259269"/>
              <a:gd name="adj2" fmla="val -796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800" dirty="0"/>
              <a:t>Peso cuerpo</a:t>
            </a:r>
          </a:p>
        </p:txBody>
      </p:sp>
      <p:sp>
        <p:nvSpPr>
          <p:cNvPr id="27" name="Llamada rectangular 26"/>
          <p:cNvSpPr/>
          <p:nvPr/>
        </p:nvSpPr>
        <p:spPr>
          <a:xfrm>
            <a:off x="8089900" y="1927225"/>
            <a:ext cx="1035050" cy="690563"/>
          </a:xfrm>
          <a:prstGeom prst="wedgeRectCallout">
            <a:avLst>
              <a:gd name="adj1" fmla="val -188825"/>
              <a:gd name="adj2" fmla="val -3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800" dirty="0"/>
              <a:t>Peso cuerpo</a:t>
            </a:r>
          </a:p>
        </p:txBody>
      </p:sp>
      <p:sp>
        <p:nvSpPr>
          <p:cNvPr id="28" name="Llamada rectangular 27"/>
          <p:cNvSpPr/>
          <p:nvPr/>
        </p:nvSpPr>
        <p:spPr>
          <a:xfrm>
            <a:off x="7529513" y="900113"/>
            <a:ext cx="1417637" cy="350837"/>
          </a:xfrm>
          <a:prstGeom prst="wedgeRectCallout">
            <a:avLst>
              <a:gd name="adj1" fmla="val -115053"/>
              <a:gd name="adj2" fmla="val 1322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dirty="0"/>
              <a:t>empuje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a:spLocks noChangeArrowheads="1"/>
          </p:cNvSpPr>
          <p:nvPr/>
        </p:nvSpPr>
        <p:spPr bwMode="auto">
          <a:xfrm>
            <a:off x="177800" y="642938"/>
            <a:ext cx="8483600" cy="2032000"/>
          </a:xfrm>
          <a:prstGeom prst="rect">
            <a:avLst/>
          </a:prstGeom>
          <a:solidFill>
            <a:schemeClr val="bg2">
              <a:lumMod val="40000"/>
              <a:lumOff val="60000"/>
            </a:schemeClr>
          </a:solidFill>
          <a:ln w="38100">
            <a:solidFill>
              <a:schemeClr val="bg1"/>
            </a:solidFill>
            <a:miter lim="800000"/>
            <a:headEnd/>
            <a:tailEnd/>
          </a:ln>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457200" indent="-457200" algn="just">
              <a:buFontTx/>
              <a:buAutoNum type="arabicParenR"/>
              <a:defRPr/>
            </a:pPr>
            <a:r>
              <a:rPr lang="es-ES" sz="1800" dirty="0">
                <a:solidFill>
                  <a:schemeClr val="bg1"/>
                </a:solidFill>
                <a:latin typeface="+mj-lt"/>
              </a:rPr>
              <a:t>Se pesa un cubo de 10cm de arista en el aire dando como resultado 19 N y a continuación se pesa sumergido en agua dando un valor de 17 N. </a:t>
            </a:r>
            <a:r>
              <a:rPr lang="es-ES" sz="1800" dirty="0" smtClean="0">
                <a:solidFill>
                  <a:schemeClr val="bg1"/>
                </a:solidFill>
                <a:latin typeface="+mj-lt"/>
              </a:rPr>
              <a:t>Calcula:</a:t>
            </a:r>
          </a:p>
          <a:p>
            <a:pPr algn="just">
              <a:defRPr/>
            </a:pPr>
            <a:r>
              <a:rPr lang="es-ES" sz="1800" dirty="0" smtClean="0">
                <a:solidFill>
                  <a:schemeClr val="bg1"/>
                </a:solidFill>
                <a:latin typeface="+mj-lt"/>
              </a:rPr>
              <a:t>A- El </a:t>
            </a:r>
            <a:r>
              <a:rPr lang="es-ES" sz="1800" dirty="0">
                <a:solidFill>
                  <a:schemeClr val="bg1"/>
                </a:solidFill>
                <a:latin typeface="+mj-lt"/>
              </a:rPr>
              <a:t>peso </a:t>
            </a:r>
            <a:r>
              <a:rPr lang="es-ES" sz="1800" dirty="0" smtClean="0">
                <a:solidFill>
                  <a:schemeClr val="bg1"/>
                </a:solidFill>
                <a:latin typeface="+mj-lt"/>
              </a:rPr>
              <a:t>aparente del cuerpo (Peso del cuerpo- Empuje)= PESO SUMERGIDO</a:t>
            </a:r>
          </a:p>
          <a:p>
            <a:pPr algn="just">
              <a:defRPr/>
            </a:pPr>
            <a:r>
              <a:rPr lang="es-ES" sz="1800" dirty="0" smtClean="0">
                <a:solidFill>
                  <a:schemeClr val="bg1"/>
                </a:solidFill>
                <a:latin typeface="+mj-lt"/>
              </a:rPr>
              <a:t>B- El </a:t>
            </a:r>
            <a:r>
              <a:rPr lang="es-ES" sz="1800" dirty="0">
                <a:solidFill>
                  <a:schemeClr val="bg1"/>
                </a:solidFill>
                <a:latin typeface="+mj-lt"/>
              </a:rPr>
              <a:t>empuje </a:t>
            </a:r>
            <a:endParaRPr lang="es-ES" sz="1800" dirty="0" smtClean="0">
              <a:solidFill>
                <a:schemeClr val="bg1"/>
              </a:solidFill>
              <a:latin typeface="+mj-lt"/>
            </a:endParaRPr>
          </a:p>
          <a:p>
            <a:pPr algn="just">
              <a:defRPr/>
            </a:pPr>
            <a:r>
              <a:rPr lang="es-ES" sz="1800" dirty="0" smtClean="0">
                <a:solidFill>
                  <a:schemeClr val="bg1"/>
                </a:solidFill>
                <a:latin typeface="+mj-lt"/>
              </a:rPr>
              <a:t>C- La densidad del material que compone el cuerpo. </a:t>
            </a:r>
          </a:p>
        </p:txBody>
      </p:sp>
      <p:grpSp>
        <p:nvGrpSpPr>
          <p:cNvPr id="19" name="Grupo 18"/>
          <p:cNvGrpSpPr>
            <a:grpSpLocks/>
          </p:cNvGrpSpPr>
          <p:nvPr/>
        </p:nvGrpSpPr>
        <p:grpSpPr bwMode="auto">
          <a:xfrm>
            <a:off x="228600" y="2655888"/>
            <a:ext cx="8432800" cy="2554287"/>
            <a:chOff x="228600" y="2655507"/>
            <a:chExt cx="8432800" cy="2554545"/>
          </a:xfrm>
        </p:grpSpPr>
        <p:sp>
          <p:nvSpPr>
            <p:cNvPr id="5" name="CuadroTexto 3"/>
            <p:cNvSpPr txBox="1">
              <a:spLocks noChangeArrowheads="1"/>
            </p:cNvSpPr>
            <p:nvPr/>
          </p:nvSpPr>
          <p:spPr bwMode="auto">
            <a:xfrm>
              <a:off x="228600" y="2655507"/>
              <a:ext cx="8432800" cy="2554545"/>
            </a:xfrm>
            <a:prstGeom prst="rect">
              <a:avLst/>
            </a:prstGeom>
            <a:solidFill>
              <a:schemeClr val="bg2">
                <a:lumMod val="40000"/>
                <a:lumOff val="60000"/>
              </a:schemeClr>
            </a:solidFill>
            <a:ln w="38100">
              <a:solidFill>
                <a:schemeClr val="bg1"/>
              </a:solidFill>
              <a:miter lim="800000"/>
              <a:headEnd/>
              <a:tailEnd/>
            </a:ln>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defRPr/>
              </a:pPr>
              <a:r>
                <a:rPr lang="es-ES" sz="2000" dirty="0" smtClean="0">
                  <a:solidFill>
                    <a:schemeClr val="bg1"/>
                  </a:solidFill>
                  <a:latin typeface="+mj-lt"/>
                </a:rPr>
                <a:t>A-B-</a:t>
              </a:r>
              <a:r>
                <a:rPr lang="es-ES" sz="2000" dirty="0" smtClean="0">
                  <a:latin typeface="+mj-lt"/>
                </a:rPr>
                <a:t> </a:t>
              </a:r>
              <a:r>
                <a:rPr lang="es-ES" sz="2000" dirty="0" smtClean="0">
                  <a:solidFill>
                    <a:schemeClr val="bg1"/>
                  </a:solidFill>
                  <a:latin typeface="+mj-lt"/>
                </a:rPr>
                <a:t>El </a:t>
              </a:r>
              <a:r>
                <a:rPr lang="es-ES" sz="2000" dirty="0">
                  <a:solidFill>
                    <a:schemeClr val="bg1"/>
                  </a:solidFill>
                  <a:latin typeface="+mj-lt"/>
                </a:rPr>
                <a:t>peso </a:t>
              </a:r>
              <a:r>
                <a:rPr lang="es-ES" sz="2000" dirty="0" smtClean="0">
                  <a:solidFill>
                    <a:schemeClr val="bg1"/>
                  </a:solidFill>
                  <a:latin typeface="+mj-lt"/>
                </a:rPr>
                <a:t>aparente del cuerpo=(Peso del cuerpo en el aire- Empuje)</a:t>
              </a:r>
            </a:p>
            <a:p>
              <a:pPr algn="just">
                <a:defRPr/>
              </a:pPr>
              <a:r>
                <a:rPr lang="es-ES" sz="2000" dirty="0">
                  <a:latin typeface="+mj-lt"/>
                </a:rPr>
                <a:t> </a:t>
              </a:r>
              <a:r>
                <a:rPr lang="es-ES" sz="2000" dirty="0" smtClean="0">
                  <a:latin typeface="+mj-lt"/>
                </a:rPr>
                <a:t>                                                    </a:t>
              </a:r>
              <a:r>
                <a:rPr lang="es-ES" sz="2000" dirty="0" smtClean="0">
                  <a:solidFill>
                    <a:srgbClr val="D181BA"/>
                  </a:solidFill>
                  <a:latin typeface="+mj-lt"/>
                </a:rPr>
                <a:t> </a:t>
              </a:r>
              <a:r>
                <a:rPr lang="es-ES" sz="2000" b="1" dirty="0" smtClean="0">
                  <a:solidFill>
                    <a:srgbClr val="D181BA"/>
                  </a:solidFill>
                  <a:latin typeface="+mj-lt"/>
                </a:rPr>
                <a:t>19N </a:t>
              </a:r>
              <a:r>
                <a:rPr lang="es-ES" sz="2000" b="1" dirty="0" smtClean="0">
                  <a:latin typeface="+mj-lt"/>
                </a:rPr>
                <a:t>-</a:t>
              </a:r>
              <a:r>
                <a:rPr lang="es-ES" sz="2000" b="1" dirty="0" smtClean="0">
                  <a:solidFill>
                    <a:srgbClr val="FFFF00"/>
                  </a:solidFill>
                  <a:latin typeface="+mj-lt"/>
                </a:rPr>
                <a:t>E</a:t>
              </a:r>
              <a:r>
                <a:rPr lang="es-ES" sz="2000" b="1" dirty="0" smtClean="0">
                  <a:latin typeface="+mj-lt"/>
                </a:rPr>
                <a:t>= 17N          </a:t>
              </a:r>
              <a:r>
                <a:rPr lang="es-ES" sz="2000" b="1" dirty="0" smtClean="0">
                  <a:solidFill>
                    <a:srgbClr val="FFFF00"/>
                  </a:solidFill>
                  <a:latin typeface="+mj-lt"/>
                </a:rPr>
                <a:t>E</a:t>
              </a:r>
              <a:r>
                <a:rPr lang="es-ES" sz="2000" b="1" dirty="0" smtClean="0">
                  <a:solidFill>
                    <a:schemeClr val="accent2">
                      <a:lumMod val="60000"/>
                      <a:lumOff val="40000"/>
                    </a:schemeClr>
                  </a:solidFill>
                  <a:latin typeface="+mj-lt"/>
                </a:rPr>
                <a:t>= 19N-17N= </a:t>
              </a:r>
              <a:r>
                <a:rPr lang="es-ES" sz="2000" b="1" dirty="0" smtClean="0">
                  <a:solidFill>
                    <a:srgbClr val="FFFF00"/>
                  </a:solidFill>
                  <a:latin typeface="+mj-lt"/>
                </a:rPr>
                <a:t>2N</a:t>
              </a:r>
            </a:p>
            <a:p>
              <a:pPr algn="just">
                <a:defRPr/>
              </a:pPr>
              <a:r>
                <a:rPr lang="es-ES" sz="2000" b="1" dirty="0">
                  <a:solidFill>
                    <a:srgbClr val="FFFF00"/>
                  </a:solidFill>
                  <a:latin typeface="+mj-lt"/>
                </a:rPr>
                <a:t> </a:t>
              </a:r>
              <a:r>
                <a:rPr lang="es-ES" sz="2000" b="1" dirty="0" smtClean="0">
                  <a:solidFill>
                    <a:srgbClr val="FFFF00"/>
                  </a:solidFill>
                  <a:latin typeface="+mj-lt"/>
                </a:rPr>
                <a:t>                          </a:t>
              </a:r>
            </a:p>
            <a:p>
              <a:pPr algn="just">
                <a:defRPr/>
              </a:pPr>
              <a:r>
                <a:rPr lang="es-ES" sz="2000" b="1" dirty="0" smtClean="0">
                  <a:solidFill>
                    <a:srgbClr val="FFFF00"/>
                  </a:solidFill>
                  <a:latin typeface="+mj-lt"/>
                </a:rPr>
                <a:t> </a:t>
              </a:r>
            </a:p>
            <a:p>
              <a:pPr algn="just">
                <a:defRPr/>
              </a:pPr>
              <a:r>
                <a:rPr lang="es-ES" sz="2000" b="1" dirty="0" smtClean="0">
                  <a:solidFill>
                    <a:srgbClr val="FFFF00"/>
                  </a:solidFill>
                  <a:latin typeface="+mj-lt"/>
                </a:rPr>
                <a:t>el peso aparente es 17 N porque se define como el peso del cuerpo sumergido. El empuje entonces es la fuerza resultante entre el peso real y el aparente, E= 2 N</a:t>
              </a:r>
              <a:endParaRPr lang="es-ES" sz="2000" dirty="0" smtClean="0">
                <a:latin typeface="+mj-lt"/>
              </a:endParaRPr>
            </a:p>
          </p:txBody>
        </p:sp>
        <p:sp>
          <p:nvSpPr>
            <p:cNvPr id="6" name="Cubo 5"/>
            <p:cNvSpPr/>
            <p:nvPr/>
          </p:nvSpPr>
          <p:spPr>
            <a:xfrm>
              <a:off x="1181100" y="3258818"/>
              <a:ext cx="685800" cy="6826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12" name="Conector recto de flecha 11"/>
            <p:cNvCxnSpPr/>
            <p:nvPr/>
          </p:nvCxnSpPr>
          <p:spPr>
            <a:xfrm>
              <a:off x="1509713" y="2971451"/>
              <a:ext cx="0" cy="381038"/>
            </a:xfrm>
            <a:prstGeom prst="straightConnector1">
              <a:avLst/>
            </a:prstGeom>
            <a:ln w="38100">
              <a:solidFill>
                <a:schemeClr val="accent2">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1509713" y="3941512"/>
              <a:ext cx="0" cy="212746"/>
            </a:xfrm>
            <a:prstGeom prst="straightConnector1">
              <a:avLst/>
            </a:prstGeom>
            <a:ln w="3810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CuadroTexto 3"/>
          <p:cNvSpPr txBox="1">
            <a:spLocks noChangeArrowheads="1"/>
          </p:cNvSpPr>
          <p:nvPr/>
        </p:nvSpPr>
        <p:spPr bwMode="auto">
          <a:xfrm>
            <a:off x="228600" y="5373688"/>
            <a:ext cx="8432800" cy="1016000"/>
          </a:xfrm>
          <a:prstGeom prst="rect">
            <a:avLst/>
          </a:prstGeom>
          <a:solidFill>
            <a:schemeClr val="bg2">
              <a:lumMod val="40000"/>
              <a:lumOff val="60000"/>
            </a:schemeClr>
          </a:solidFill>
          <a:ln w="38100">
            <a:solidFill>
              <a:schemeClr val="bg1"/>
            </a:solidFill>
            <a:miter lim="800000"/>
            <a:headEnd/>
            <a:tailEnd/>
          </a:ln>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defRPr/>
            </a:pPr>
            <a:r>
              <a:rPr lang="es-ES" sz="2000" dirty="0" smtClean="0">
                <a:solidFill>
                  <a:schemeClr val="bg1"/>
                </a:solidFill>
                <a:latin typeface="+mj-lt"/>
              </a:rPr>
              <a:t>C- Para calcular la densidad del material consideramos su masa, a partir de su peso real, y su volumen ya que : D= m/v</a:t>
            </a:r>
          </a:p>
          <a:p>
            <a:pPr algn="just">
              <a:defRPr/>
            </a:pPr>
            <a:r>
              <a:rPr lang="es-ES" sz="2000" dirty="0" smtClean="0">
                <a:solidFill>
                  <a:schemeClr val="bg1"/>
                </a:solidFill>
                <a:latin typeface="+mj-lt"/>
              </a:rPr>
              <a:t>m= P/g= 19N/(10m/s</a:t>
            </a:r>
            <a:r>
              <a:rPr lang="es-ES" sz="2000" baseline="30000" dirty="0" smtClean="0">
                <a:solidFill>
                  <a:schemeClr val="bg1"/>
                </a:solidFill>
                <a:latin typeface="+mj-lt"/>
              </a:rPr>
              <a:t>2</a:t>
            </a:r>
            <a:r>
              <a:rPr lang="es-ES" sz="2000" dirty="0" smtClean="0">
                <a:solidFill>
                  <a:schemeClr val="bg1"/>
                </a:solidFill>
                <a:latin typeface="+mj-lt"/>
              </a:rPr>
              <a:t>)= 1,9 kg       D= 1,9kg/(0,10m)</a:t>
            </a:r>
            <a:r>
              <a:rPr lang="es-ES" sz="2000" baseline="30000" dirty="0" smtClean="0">
                <a:solidFill>
                  <a:schemeClr val="bg1"/>
                </a:solidFill>
                <a:latin typeface="+mj-lt"/>
              </a:rPr>
              <a:t>3</a:t>
            </a:r>
            <a:r>
              <a:rPr lang="es-ES" sz="2000" dirty="0" smtClean="0">
                <a:solidFill>
                  <a:schemeClr val="bg1"/>
                </a:solidFill>
                <a:latin typeface="+mj-lt"/>
              </a:rPr>
              <a:t>= 1.900kg/m</a:t>
            </a:r>
            <a:r>
              <a:rPr lang="es-ES" sz="2000" baseline="30000" dirty="0" smtClean="0">
                <a:solidFill>
                  <a:schemeClr val="bg1"/>
                </a:solidFill>
                <a:latin typeface="+mj-lt"/>
              </a:rPr>
              <a:t>3</a:t>
            </a:r>
            <a:endParaRPr lang="es-ES" sz="20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 y="5321300"/>
            <a:ext cx="8877300" cy="1524000"/>
          </a:xfrm>
        </p:spPr>
        <p:txBody>
          <a:bodyPr>
            <a:normAutofit fontScale="90000"/>
          </a:bodyPr>
          <a:lstStyle/>
          <a:p>
            <a:pPr eaLnBrk="1" fontAlgn="auto" hangingPunct="1">
              <a:spcAft>
                <a:spcPts val="0"/>
              </a:spcAft>
              <a:defRPr/>
            </a:pPr>
            <a:r>
              <a:rPr lang="es-AR" sz="4400" b="1" dirty="0" smtClean="0"/>
              <a:t>HIDROSTÁTICA y NEUMOSTATICA</a:t>
            </a:r>
            <a:r>
              <a:rPr lang="es-AR" dirty="0"/>
              <a:t/>
            </a:r>
            <a:br>
              <a:rPr lang="es-AR" dirty="0"/>
            </a:br>
            <a:endParaRPr lang="es-AR" dirty="0"/>
          </a:p>
        </p:txBody>
      </p:sp>
      <p:sp>
        <p:nvSpPr>
          <p:cNvPr id="6147" name="Marcador de contenido 2"/>
          <p:cNvSpPr>
            <a:spLocks noGrp="1"/>
          </p:cNvSpPr>
          <p:nvPr>
            <p:ph idx="1"/>
          </p:nvPr>
        </p:nvSpPr>
        <p:spPr>
          <a:xfrm>
            <a:off x="152400" y="-85725"/>
            <a:ext cx="6554788" cy="5443538"/>
          </a:xfrm>
        </p:spPr>
        <p:txBody>
          <a:bodyPr/>
          <a:lstStyle/>
          <a:p>
            <a:pPr eaLnBrk="1" hangingPunct="1">
              <a:defRPr/>
            </a:pPr>
            <a:r>
              <a:rPr lang="es-AR" sz="2400" b="1" dirty="0" smtClean="0">
                <a:solidFill>
                  <a:srgbClr val="FFFF00"/>
                </a:solidFill>
              </a:rPr>
              <a:t>Presión en los fluidos</a:t>
            </a:r>
          </a:p>
          <a:p>
            <a:pPr eaLnBrk="1" hangingPunct="1">
              <a:defRPr/>
            </a:pPr>
            <a:r>
              <a:rPr lang="es-AR" sz="2400" b="1" dirty="0" smtClean="0">
                <a:solidFill>
                  <a:srgbClr val="FFFF00"/>
                </a:solidFill>
              </a:rPr>
              <a:t>Teorema general de la hidrostática</a:t>
            </a:r>
          </a:p>
          <a:p>
            <a:pPr eaLnBrk="1" hangingPunct="1">
              <a:defRPr/>
            </a:pPr>
            <a:r>
              <a:rPr lang="es-AR" sz="2400" b="1" dirty="0" smtClean="0">
                <a:solidFill>
                  <a:srgbClr val="FFFF00"/>
                </a:solidFill>
              </a:rPr>
              <a:t>Vasos comunicantes</a:t>
            </a:r>
          </a:p>
          <a:p>
            <a:pPr eaLnBrk="1" hangingPunct="1">
              <a:defRPr/>
            </a:pPr>
            <a:r>
              <a:rPr lang="es-AR" sz="2400" b="1" dirty="0" smtClean="0">
                <a:solidFill>
                  <a:srgbClr val="FFFF00"/>
                </a:solidFill>
              </a:rPr>
              <a:t>Sifón</a:t>
            </a:r>
          </a:p>
          <a:p>
            <a:pPr eaLnBrk="1" hangingPunct="1">
              <a:defRPr/>
            </a:pPr>
            <a:r>
              <a:rPr lang="es-AR" sz="2400" b="1" dirty="0" smtClean="0">
                <a:solidFill>
                  <a:srgbClr val="FFFF00"/>
                </a:solidFill>
              </a:rPr>
              <a:t>Principio de Pascal- Prensa Hidráulica</a:t>
            </a:r>
          </a:p>
          <a:p>
            <a:pPr eaLnBrk="1" hangingPunct="1">
              <a:defRPr/>
            </a:pPr>
            <a:r>
              <a:rPr lang="es-AR" sz="2400" b="1" dirty="0" smtClean="0">
                <a:solidFill>
                  <a:srgbClr val="FFFF00"/>
                </a:solidFill>
              </a:rPr>
              <a:t>Principio de Arquímedes - Flotación</a:t>
            </a:r>
          </a:p>
          <a:p>
            <a:pPr marL="0" indent="0" eaLnBrk="1" hangingPunct="1">
              <a:buFont typeface="Wingdings 3" panose="05040102010807070707" pitchFamily="18" charset="2"/>
              <a:buNone/>
              <a:defRPr/>
            </a:pPr>
            <a:endParaRPr lang="es-AR" sz="2400" b="1" dirty="0" smtClean="0">
              <a:solidFill>
                <a:srgbClr val="FFFF00"/>
              </a:solidFill>
            </a:endParaRPr>
          </a:p>
          <a:p>
            <a:pPr eaLnBrk="1" hangingPunct="1">
              <a:defRPr/>
            </a:pPr>
            <a:r>
              <a:rPr lang="es-AR" sz="2400" b="1" dirty="0" smtClean="0">
                <a:solidFill>
                  <a:srgbClr val="FFFF00"/>
                </a:solidFill>
              </a:rPr>
              <a:t>Presión atmosférica- Experiencia de Torricelli</a:t>
            </a:r>
          </a:p>
          <a:p>
            <a:pPr eaLnBrk="1" hangingPunct="1">
              <a:defRPr/>
            </a:pPr>
            <a:r>
              <a:rPr lang="es-AR" sz="2400" b="1" dirty="0" smtClean="0">
                <a:solidFill>
                  <a:srgbClr val="FFFF00"/>
                </a:solidFill>
              </a:rPr>
              <a:t>Ley de </a:t>
            </a:r>
            <a:r>
              <a:rPr lang="es-AR" sz="2400" b="1" dirty="0" err="1" smtClean="0">
                <a:solidFill>
                  <a:srgbClr val="FFFF00"/>
                </a:solidFill>
              </a:rPr>
              <a:t>Boyle</a:t>
            </a:r>
            <a:r>
              <a:rPr lang="es-AR" sz="2400" b="1" dirty="0" smtClean="0">
                <a:solidFill>
                  <a:srgbClr val="FFFF00"/>
                </a:solidFill>
              </a:rPr>
              <a:t> </a:t>
            </a:r>
            <a:r>
              <a:rPr lang="es-AR" sz="2400" b="1" dirty="0" err="1" smtClean="0">
                <a:solidFill>
                  <a:srgbClr val="FFFF00"/>
                </a:solidFill>
              </a:rPr>
              <a:t>Mariotte</a:t>
            </a:r>
            <a:r>
              <a:rPr lang="es-AR" sz="2400" b="1" dirty="0" smtClean="0">
                <a:solidFill>
                  <a:srgbClr val="FFFF00"/>
                </a:solidFill>
              </a:rPr>
              <a:t> -Manómetro</a:t>
            </a:r>
            <a:endParaRPr lang="es-AR"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Rectángulo"/>
          <p:cNvSpPr>
            <a:spLocks noChangeArrowheads="1"/>
          </p:cNvSpPr>
          <p:nvPr/>
        </p:nvSpPr>
        <p:spPr bwMode="auto">
          <a:xfrm>
            <a:off x="5257800" y="992188"/>
            <a:ext cx="3771900" cy="4832350"/>
          </a:xfrm>
          <a:prstGeom prst="rect">
            <a:avLst/>
          </a:prstGeom>
          <a:solidFill>
            <a:schemeClr val="tx2">
              <a:lumMod val="50000"/>
            </a:schemeClr>
          </a:solidFill>
          <a:ln>
            <a:noFill/>
          </a:ln>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just" eaLnBrk="1" hangingPunct="1">
              <a:spcBef>
                <a:spcPct val="0"/>
              </a:spcBef>
              <a:spcAft>
                <a:spcPct val="0"/>
              </a:spcAft>
              <a:buClrTx/>
              <a:buSzTx/>
              <a:buFontTx/>
              <a:buNone/>
              <a:defRPr/>
            </a:pPr>
            <a:r>
              <a:rPr lang="es-ES" sz="2800" dirty="0" smtClean="0">
                <a:solidFill>
                  <a:schemeClr val="tx1"/>
                </a:solidFill>
                <a:latin typeface="Arial" panose="020B0604020202020204" pitchFamily="34" charset="0"/>
                <a:cs typeface="Arial" panose="020B0604020202020204" pitchFamily="34" charset="0"/>
              </a:rPr>
              <a:t>La </a:t>
            </a:r>
            <a:r>
              <a:rPr lang="es-ES" sz="2800" b="1" dirty="0" err="1" smtClean="0">
                <a:solidFill>
                  <a:schemeClr val="tx1"/>
                </a:solidFill>
                <a:latin typeface="Arial" panose="020B0604020202020204" pitchFamily="34" charset="0"/>
                <a:cs typeface="Arial" panose="020B0604020202020204" pitchFamily="34" charset="0"/>
              </a:rPr>
              <a:t>Neumostática</a:t>
            </a:r>
            <a:r>
              <a:rPr lang="es-ES" sz="2800" b="1" dirty="0" smtClean="0">
                <a:solidFill>
                  <a:schemeClr val="tx1"/>
                </a:solidFill>
                <a:latin typeface="Arial" panose="020B0604020202020204" pitchFamily="34" charset="0"/>
                <a:cs typeface="Arial" panose="020B0604020202020204" pitchFamily="34" charset="0"/>
              </a:rPr>
              <a:t> </a:t>
            </a:r>
            <a:r>
              <a:rPr lang="es-ES" sz="2800" dirty="0" smtClean="0">
                <a:solidFill>
                  <a:schemeClr val="tx1"/>
                </a:solidFill>
                <a:latin typeface="Arial" panose="020B0604020202020204" pitchFamily="34" charset="0"/>
                <a:cs typeface="Arial" panose="020B0604020202020204" pitchFamily="34" charset="0"/>
              </a:rPr>
              <a:t>estudia el comportamiento físico de los </a:t>
            </a:r>
            <a:r>
              <a:rPr lang="es-ES" sz="2800" b="1" u="sng" dirty="0" smtClean="0">
                <a:solidFill>
                  <a:srgbClr val="FFFFCC"/>
                </a:solidFill>
                <a:latin typeface="Arial" panose="020B0604020202020204" pitchFamily="34" charset="0"/>
                <a:cs typeface="Arial" panose="020B0604020202020204" pitchFamily="34" charset="0"/>
              </a:rPr>
              <a:t>gases en reposo</a:t>
            </a:r>
            <a:r>
              <a:rPr lang="es-ES" sz="2800" b="1" dirty="0" smtClean="0">
                <a:solidFill>
                  <a:srgbClr val="FFFFCC"/>
                </a:solidFill>
                <a:latin typeface="Arial" panose="020B0604020202020204" pitchFamily="34" charset="0"/>
                <a:cs typeface="Arial" panose="020B0604020202020204" pitchFamily="34" charset="0"/>
              </a:rPr>
              <a:t> </a:t>
            </a:r>
            <a:r>
              <a:rPr lang="es-ES" sz="2800" dirty="0" smtClean="0">
                <a:solidFill>
                  <a:schemeClr val="tx1"/>
                </a:solidFill>
                <a:latin typeface="Arial" panose="020B0604020202020204" pitchFamily="34" charset="0"/>
                <a:cs typeface="Arial" panose="020B0604020202020204" pitchFamily="34" charset="0"/>
              </a:rPr>
              <a:t>y sus propiedades.</a:t>
            </a:r>
          </a:p>
          <a:p>
            <a:pPr algn="just" eaLnBrk="1" hangingPunct="1">
              <a:spcBef>
                <a:spcPct val="0"/>
              </a:spcBef>
              <a:spcAft>
                <a:spcPct val="0"/>
              </a:spcAft>
              <a:buClrTx/>
              <a:buSzTx/>
              <a:buFontTx/>
              <a:buNone/>
              <a:defRPr/>
            </a:pPr>
            <a:endParaRPr lang="es-ES" sz="2800" dirty="0" smtClean="0">
              <a:solidFill>
                <a:schemeClr val="tx1"/>
              </a:solidFill>
              <a:latin typeface="Arial" panose="020B0604020202020204" pitchFamily="34" charset="0"/>
              <a:cs typeface="Arial" panose="020B0604020202020204" pitchFamily="34" charset="0"/>
            </a:endParaRPr>
          </a:p>
          <a:p>
            <a:pPr algn="just" eaLnBrk="1" hangingPunct="1">
              <a:spcBef>
                <a:spcPct val="0"/>
              </a:spcBef>
              <a:spcAft>
                <a:spcPct val="0"/>
              </a:spcAft>
              <a:buClrTx/>
              <a:buSzTx/>
              <a:buFontTx/>
              <a:buNone/>
              <a:defRPr/>
            </a:pPr>
            <a:endParaRPr lang="es-ES" sz="2800" dirty="0" smtClean="0">
              <a:solidFill>
                <a:schemeClr val="tx1"/>
              </a:solidFill>
              <a:latin typeface="Arial" panose="020B0604020202020204" pitchFamily="34" charset="0"/>
              <a:cs typeface="Arial" panose="020B0604020202020204" pitchFamily="34" charset="0"/>
            </a:endParaRPr>
          </a:p>
          <a:p>
            <a:pPr algn="just" eaLnBrk="1" hangingPunct="1">
              <a:spcBef>
                <a:spcPct val="0"/>
              </a:spcBef>
              <a:spcAft>
                <a:spcPct val="0"/>
              </a:spcAft>
              <a:buClrTx/>
              <a:buSzTx/>
              <a:buFontTx/>
              <a:buNone/>
              <a:defRPr/>
            </a:pPr>
            <a:endParaRPr lang="es-ES" sz="2800" dirty="0" smtClean="0">
              <a:solidFill>
                <a:schemeClr val="tx1"/>
              </a:solidFill>
              <a:latin typeface="Arial" panose="020B0604020202020204" pitchFamily="34" charset="0"/>
              <a:cs typeface="Arial" panose="020B0604020202020204" pitchFamily="34" charset="0"/>
            </a:endParaRPr>
          </a:p>
          <a:p>
            <a:pPr algn="just" eaLnBrk="1" hangingPunct="1">
              <a:spcBef>
                <a:spcPct val="0"/>
              </a:spcBef>
              <a:spcAft>
                <a:spcPct val="0"/>
              </a:spcAft>
              <a:buClrTx/>
              <a:buSzTx/>
              <a:buFontTx/>
              <a:buNone/>
              <a:defRPr/>
            </a:pPr>
            <a:endParaRPr lang="es-ES" sz="2800" dirty="0" smtClean="0">
              <a:solidFill>
                <a:schemeClr val="tx1"/>
              </a:solidFill>
              <a:latin typeface="Arial" panose="020B0604020202020204" pitchFamily="34" charset="0"/>
              <a:cs typeface="Arial" panose="020B0604020202020204" pitchFamily="34" charset="0"/>
            </a:endParaRPr>
          </a:p>
          <a:p>
            <a:pPr eaLnBrk="1" hangingPunct="1">
              <a:spcBef>
                <a:spcPct val="0"/>
              </a:spcBef>
              <a:spcAft>
                <a:spcPct val="0"/>
              </a:spcAft>
              <a:buClrTx/>
              <a:buSzTx/>
              <a:buFontTx/>
              <a:buNone/>
              <a:defRPr/>
            </a:pPr>
            <a:endParaRPr lang="es-ES" sz="2800" dirty="0" smtClean="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228600" y="228600"/>
            <a:ext cx="8686800" cy="646113"/>
          </a:xfrm>
          <a:prstGeom prst="rect">
            <a:avLst/>
          </a:prstGeom>
          <a:noFill/>
        </p:spPr>
        <p:txBody>
          <a:bodyPr>
            <a:spAutoFit/>
          </a:bodyPr>
          <a:lstStyle/>
          <a:p>
            <a:pPr algn="ctr" eaLnBrk="1" hangingPunct="1">
              <a:defRPr/>
            </a:pPr>
            <a:r>
              <a:rPr lang="es-AR" sz="3600" b="1" dirty="0">
                <a:solidFill>
                  <a:srgbClr val="FFFFCC"/>
                </a:solidFill>
                <a:latin typeface="+mj-lt"/>
              </a:rPr>
              <a:t>HIDROSTÁTICA Y NEUMOSTÁTICA</a:t>
            </a:r>
            <a:endParaRPr lang="es-AR" sz="3600" dirty="0">
              <a:solidFill>
                <a:srgbClr val="FFFFCC"/>
              </a:solidFill>
            </a:endParaRPr>
          </a:p>
        </p:txBody>
      </p:sp>
      <p:sp>
        <p:nvSpPr>
          <p:cNvPr id="7172" name="CuadroTexto 2"/>
          <p:cNvSpPr txBox="1">
            <a:spLocks noChangeArrowheads="1"/>
          </p:cNvSpPr>
          <p:nvPr/>
        </p:nvSpPr>
        <p:spPr bwMode="auto">
          <a:xfrm>
            <a:off x="457200" y="990600"/>
            <a:ext cx="3429000" cy="4832350"/>
          </a:xfrm>
          <a:prstGeom prst="rect">
            <a:avLst/>
          </a:prstGeom>
          <a:solidFill>
            <a:schemeClr val="tx2">
              <a:lumMod val="50000"/>
            </a:schemeClr>
          </a:solidFill>
          <a:ln>
            <a:noFill/>
          </a:ln>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just" eaLnBrk="1" hangingPunct="1">
              <a:spcBef>
                <a:spcPct val="0"/>
              </a:spcBef>
              <a:spcAft>
                <a:spcPct val="0"/>
              </a:spcAft>
              <a:buClrTx/>
              <a:buSzTx/>
              <a:buFontTx/>
              <a:buNone/>
              <a:defRPr/>
            </a:pPr>
            <a:r>
              <a:rPr lang="es-ES" sz="2800" dirty="0" smtClean="0">
                <a:solidFill>
                  <a:schemeClr val="tx1"/>
                </a:solidFill>
                <a:latin typeface="Arial" panose="020B0604020202020204" pitchFamily="34" charset="0"/>
                <a:cs typeface="Arial" panose="020B0604020202020204" pitchFamily="34" charset="0"/>
              </a:rPr>
              <a:t>La </a:t>
            </a:r>
            <a:r>
              <a:rPr lang="es-ES" sz="2800" b="1" dirty="0" smtClean="0">
                <a:solidFill>
                  <a:schemeClr val="tx1"/>
                </a:solidFill>
                <a:latin typeface="Arial" panose="020B0604020202020204" pitchFamily="34" charset="0"/>
                <a:cs typeface="Arial" panose="020B0604020202020204" pitchFamily="34" charset="0"/>
              </a:rPr>
              <a:t>Hidrostática</a:t>
            </a:r>
            <a:r>
              <a:rPr lang="es-ES" sz="2800" dirty="0" smtClean="0">
                <a:solidFill>
                  <a:schemeClr val="tx1"/>
                </a:solidFill>
                <a:latin typeface="Arial" panose="020B0604020202020204" pitchFamily="34" charset="0"/>
                <a:cs typeface="Arial" panose="020B0604020202020204" pitchFamily="34" charset="0"/>
              </a:rPr>
              <a:t> es la rama de la mecánica que estudia los </a:t>
            </a:r>
            <a:r>
              <a:rPr lang="es-ES" sz="2800" b="1" u="sng" dirty="0" smtClean="0">
                <a:solidFill>
                  <a:srgbClr val="FFFFCC"/>
                </a:solidFill>
                <a:latin typeface="Arial" panose="020B0604020202020204" pitchFamily="34" charset="0"/>
                <a:cs typeface="Arial" panose="020B0604020202020204" pitchFamily="34" charset="0"/>
                <a:hlinkClick r:id="rId2" action="ppaction://hlinkfile" tooltip="Fluido"/>
              </a:rPr>
              <a:t>fluidos</a:t>
            </a:r>
            <a:r>
              <a:rPr lang="es-ES" sz="2800" u="sng" dirty="0" smtClean="0">
                <a:solidFill>
                  <a:srgbClr val="FFFFCC"/>
                </a:solidFill>
                <a:latin typeface="Arial" panose="020B0604020202020204" pitchFamily="34" charset="0"/>
                <a:cs typeface="Arial" panose="020B0604020202020204" pitchFamily="34" charset="0"/>
              </a:rPr>
              <a:t> </a:t>
            </a:r>
            <a:r>
              <a:rPr lang="es-ES" sz="2800" b="1" u="sng" dirty="0" smtClean="0">
                <a:solidFill>
                  <a:srgbClr val="FFFFCC"/>
                </a:solidFill>
                <a:latin typeface="Arial" panose="020B0604020202020204" pitchFamily="34" charset="0"/>
                <a:cs typeface="Arial" panose="020B0604020202020204" pitchFamily="34" charset="0"/>
              </a:rPr>
              <a:t>en estado de equilibrio</a:t>
            </a:r>
            <a:r>
              <a:rPr lang="es-ES" sz="2800" dirty="0" smtClean="0">
                <a:solidFill>
                  <a:schemeClr val="tx1"/>
                </a:solidFill>
                <a:latin typeface="Arial" panose="020B0604020202020204" pitchFamily="34" charset="0"/>
                <a:cs typeface="Arial" panose="020B0604020202020204" pitchFamily="34" charset="0"/>
              </a:rPr>
              <a:t>, es decir, sin que existan fuerzas que alteren su movimiento </a:t>
            </a:r>
            <a:r>
              <a:rPr lang="es-ES" sz="2800" b="1" dirty="0" smtClean="0">
                <a:solidFill>
                  <a:schemeClr val="tx1"/>
                </a:solidFill>
                <a:latin typeface="Arial" panose="020B0604020202020204" pitchFamily="34" charset="0"/>
                <a:cs typeface="Arial" panose="020B0604020202020204" pitchFamily="34" charset="0"/>
              </a:rPr>
              <a:t>o </a:t>
            </a:r>
            <a:r>
              <a:rPr lang="es-ES" sz="2800" b="1" dirty="0" smtClean="0">
                <a:solidFill>
                  <a:schemeClr val="tx1"/>
                </a:solidFill>
                <a:latin typeface="Arial" panose="020B0604020202020204" pitchFamily="34" charset="0"/>
                <a:cs typeface="Arial" panose="020B0604020202020204" pitchFamily="34" charset="0"/>
                <a:hlinkClick r:id="rId3" action="ppaction://hlinkfile" tooltip="Posición"/>
              </a:rPr>
              <a:t>posición</a:t>
            </a:r>
            <a:r>
              <a:rPr lang="es-ES" sz="2800" dirty="0" smtClean="0">
                <a:solidFill>
                  <a:schemeClr val="tx1"/>
                </a:solidFill>
                <a:latin typeface="Arial" panose="020B0604020202020204" pitchFamily="34" charset="0"/>
                <a:cs typeface="Arial" panose="020B0604020202020204" pitchFamily="34" charset="0"/>
              </a:rPr>
              <a:t>.</a:t>
            </a:r>
            <a:r>
              <a:rPr lang="es-ES" sz="2800" dirty="0" smtClean="0">
                <a:solidFill>
                  <a:schemeClr val="tx1"/>
                </a:solidFill>
                <a:latin typeface="Times New Roman" panose="02020603050405020304" pitchFamily="18" charset="0"/>
              </a:rPr>
              <a:t> </a:t>
            </a:r>
          </a:p>
          <a:p>
            <a:pPr eaLnBrk="1" hangingPunct="1">
              <a:spcBef>
                <a:spcPct val="0"/>
              </a:spcBef>
              <a:spcAft>
                <a:spcPct val="0"/>
              </a:spcAft>
              <a:buClrTx/>
              <a:buSzTx/>
              <a:buFontTx/>
              <a:buNone/>
              <a:defRPr/>
            </a:pPr>
            <a:endParaRPr lang="es-AR" sz="2800" dirty="0" smtClean="0">
              <a:solidFill>
                <a:schemeClr val="tx1"/>
              </a:solidFill>
              <a:latin typeface="Times New Roman" panose="02020603050405020304" pitchFamily="18" charset="0"/>
            </a:endParaRPr>
          </a:p>
        </p:txBody>
      </p:sp>
      <p:pic>
        <p:nvPicPr>
          <p:cNvPr id="8197" name="Picture 10" descr="Resultado de imagen para GIF HIDROSTATIC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4281488"/>
            <a:ext cx="2452688"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4719638" y="427038"/>
            <a:ext cx="4271962" cy="5867400"/>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s-AR"/>
          </a:p>
        </p:txBody>
      </p:sp>
      <p:sp>
        <p:nvSpPr>
          <p:cNvPr id="13" name="Rectángulo redondeado 12"/>
          <p:cNvSpPr/>
          <p:nvPr/>
        </p:nvSpPr>
        <p:spPr>
          <a:xfrm>
            <a:off x="180975" y="457200"/>
            <a:ext cx="4467225" cy="5867400"/>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s-AR"/>
          </a:p>
        </p:txBody>
      </p:sp>
      <p:sp>
        <p:nvSpPr>
          <p:cNvPr id="5" name="Marcador de texto 4"/>
          <p:cNvSpPr>
            <a:spLocks noGrp="1"/>
          </p:cNvSpPr>
          <p:nvPr>
            <p:ph type="body" idx="1"/>
          </p:nvPr>
        </p:nvSpPr>
        <p:spPr>
          <a:xfrm>
            <a:off x="584200" y="838200"/>
            <a:ext cx="3716338" cy="533400"/>
          </a:xfrm>
        </p:spPr>
        <p:txBody>
          <a:bodyPr/>
          <a:lstStyle/>
          <a:p>
            <a:pPr eaLnBrk="1" hangingPunct="1">
              <a:defRPr/>
            </a:pPr>
            <a:r>
              <a:rPr lang="es-AR" b="1" dirty="0" smtClean="0">
                <a:solidFill>
                  <a:schemeClr val="accent1">
                    <a:lumMod val="60000"/>
                    <a:lumOff val="40000"/>
                  </a:schemeClr>
                </a:solidFill>
              </a:rPr>
              <a:t>Presión en sólidos</a:t>
            </a:r>
            <a:endParaRPr lang="es-AR" b="1" dirty="0">
              <a:solidFill>
                <a:schemeClr val="accent1">
                  <a:lumMod val="60000"/>
                  <a:lumOff val="40000"/>
                </a:schemeClr>
              </a:solidFill>
            </a:endParaRPr>
          </a:p>
        </p:txBody>
      </p:sp>
      <p:sp>
        <p:nvSpPr>
          <p:cNvPr id="6" name="Marcador de contenido 5"/>
          <p:cNvSpPr>
            <a:spLocks noGrp="1" noRot="1" noChangeAspect="1" noMove="1" noResize="1" noEditPoints="1" noAdjustHandles="1" noChangeArrowheads="1" noChangeShapeType="1" noTextEdit="1"/>
          </p:cNvSpPr>
          <p:nvPr>
            <p:ph sz="half" idx="2"/>
          </p:nvPr>
        </p:nvSpPr>
        <p:spPr>
          <a:xfrm>
            <a:off x="469372" y="1994273"/>
            <a:ext cx="3945467" cy="1366700"/>
          </a:xfrm>
          <a:blipFill rotWithShape="0">
            <a:blip r:embed="rId2"/>
            <a:stretch>
              <a:fillRect l="-773" b="-1339"/>
            </a:stretch>
          </a:blipFill>
          <a:extLst/>
        </p:spPr>
        <p:txBody>
          <a:bodyPr/>
          <a:lstStyle/>
          <a:p>
            <a:pPr>
              <a:defRPr/>
            </a:pPr>
            <a:r>
              <a:rPr lang="es-AR">
                <a:noFill/>
              </a:rPr>
              <a:t> </a:t>
            </a:r>
          </a:p>
        </p:txBody>
      </p:sp>
      <p:sp>
        <p:nvSpPr>
          <p:cNvPr id="7" name="Marcador de texto 6"/>
          <p:cNvSpPr>
            <a:spLocks noGrp="1"/>
          </p:cNvSpPr>
          <p:nvPr>
            <p:ph type="body" sz="quarter" idx="3"/>
          </p:nvPr>
        </p:nvSpPr>
        <p:spPr>
          <a:xfrm>
            <a:off x="5105400" y="779463"/>
            <a:ext cx="3048000" cy="930275"/>
          </a:xfrm>
        </p:spPr>
        <p:txBody>
          <a:bodyPr/>
          <a:lstStyle/>
          <a:p>
            <a:pPr algn="ctr" eaLnBrk="1" hangingPunct="1">
              <a:defRPr/>
            </a:pPr>
            <a:r>
              <a:rPr lang="es-AR" sz="2000" b="1" dirty="0" smtClean="0">
                <a:solidFill>
                  <a:schemeClr val="accent1">
                    <a:lumMod val="60000"/>
                    <a:lumOff val="40000"/>
                  </a:schemeClr>
                </a:solidFill>
              </a:rPr>
              <a:t>Presión en un punto interior de un  líquido</a:t>
            </a:r>
            <a:endParaRPr lang="es-AR" sz="2000" b="1" dirty="0">
              <a:solidFill>
                <a:schemeClr val="accent1">
                  <a:lumMod val="60000"/>
                  <a:lumOff val="40000"/>
                </a:schemeClr>
              </a:solidFill>
            </a:endParaRPr>
          </a:p>
        </p:txBody>
      </p:sp>
      <p:sp>
        <p:nvSpPr>
          <p:cNvPr id="9223" name="AutoShape 2" descr="Resultado de imagen para presion en solidos"/>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s-AR"/>
          </a:p>
        </p:txBody>
      </p:sp>
      <p:pic>
        <p:nvPicPr>
          <p:cNvPr id="922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516313"/>
            <a:ext cx="3913188" cy="184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226"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5419" y="2092325"/>
            <a:ext cx="3200400" cy="1423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p:cNvSpPr>
            <a:spLocks noRot="1" noChangeAspect="1" noMove="1" noResize="1" noEditPoints="1" noAdjustHandles="1" noChangeArrowheads="1" noChangeShapeType="1" noTextEdit="1"/>
          </p:cNvSpPr>
          <p:nvPr/>
        </p:nvSpPr>
        <p:spPr>
          <a:xfrm>
            <a:off x="5419542" y="3870325"/>
            <a:ext cx="3036277" cy="1371600"/>
          </a:xfrm>
          <a:prstGeom prst="roundRect">
            <a:avLst/>
          </a:prstGeom>
          <a:blipFill rotWithShape="0">
            <a:blip r:embed="rId5"/>
            <a:stretch>
              <a:fillRect/>
            </a:stretch>
          </a:blipFill>
        </p:spPr>
        <p:txBody>
          <a:bodyPr/>
          <a:lstStyle/>
          <a:p>
            <a:pPr>
              <a:defRPr/>
            </a:pPr>
            <a:r>
              <a:rPr lang="es-AR">
                <a:noFill/>
              </a:rPr>
              <a:t> </a:t>
            </a:r>
          </a:p>
        </p:txBody>
      </p:sp>
      <p:sp>
        <p:nvSpPr>
          <p:cNvPr id="4" name="Rectángulo redondeado 3"/>
          <p:cNvSpPr>
            <a:spLocks noRot="1" noChangeAspect="1" noMove="1" noResize="1" noEditPoints="1" noAdjustHandles="1" noChangeArrowheads="1" noChangeShapeType="1" noTextEdit="1"/>
          </p:cNvSpPr>
          <p:nvPr/>
        </p:nvSpPr>
        <p:spPr>
          <a:xfrm>
            <a:off x="5451231" y="3886200"/>
            <a:ext cx="2969419" cy="1463675"/>
          </a:xfrm>
          <a:prstGeom prst="roundRect">
            <a:avLst/>
          </a:prstGeom>
          <a:blipFill rotWithShape="0">
            <a:blip r:embed="rId6"/>
            <a:stretch>
              <a:fillRect/>
            </a:stretch>
          </a:blipFill>
        </p:spPr>
        <p:txBody>
          <a:bodyPr/>
          <a:lstStyle/>
          <a:p>
            <a:pPr>
              <a:defRPr/>
            </a:pPr>
            <a:r>
              <a:rPr lang="es-AR">
                <a:noFill/>
              </a:rPr>
              <a:t> </a:t>
            </a:r>
          </a:p>
        </p:txBody>
      </p:sp>
      <p:sp>
        <p:nvSpPr>
          <p:cNvPr id="8" name="Rectángulo redondeado 7"/>
          <p:cNvSpPr>
            <a:spLocks noRot="1" noChangeAspect="1" noMove="1" noResize="1" noEditPoints="1" noAdjustHandles="1" noChangeArrowheads="1" noChangeShapeType="1" noTextEdit="1"/>
          </p:cNvSpPr>
          <p:nvPr/>
        </p:nvSpPr>
        <p:spPr>
          <a:xfrm>
            <a:off x="5614768" y="3923506"/>
            <a:ext cx="2691031" cy="1334294"/>
          </a:xfrm>
          <a:prstGeom prst="roundRect">
            <a:avLst/>
          </a:prstGeom>
          <a:blipFill rotWithShape="0">
            <a:blip r:embed="rId7"/>
            <a:stretch>
              <a:fillRect/>
            </a:stretch>
          </a:blipFill>
        </p:spPr>
        <p:txBody>
          <a:bodyPr/>
          <a:lstStyle/>
          <a:p>
            <a:pPr>
              <a:defRPr/>
            </a:pPr>
            <a:r>
              <a:rPr lang="es-AR">
                <a:no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488" y="76200"/>
            <a:ext cx="8520112" cy="1139825"/>
          </a:xfrm>
        </p:spPr>
        <p:txBody>
          <a:bodyPr/>
          <a:lstStyle/>
          <a:p>
            <a:pPr marL="484632" eaLnBrk="1" fontAlgn="auto" hangingPunct="1">
              <a:spcAft>
                <a:spcPts val="0"/>
              </a:spcAft>
              <a:defRPr/>
            </a:pPr>
            <a:r>
              <a:rPr lang="es-AR" b="1" dirty="0" smtClean="0">
                <a:solidFill>
                  <a:srgbClr val="FFFFCC"/>
                </a:solidFill>
              </a:rPr>
              <a:t>PRESIÓN EN LOS LÍQUIDOS</a:t>
            </a:r>
            <a:endParaRPr lang="es-ES" b="1" dirty="0">
              <a:solidFill>
                <a:srgbClr val="FFFFCC"/>
              </a:solidFill>
            </a:endParaRPr>
          </a:p>
        </p:txBody>
      </p:sp>
      <p:graphicFrame>
        <p:nvGraphicFramePr>
          <p:cNvPr id="7" name="Diagrama 6"/>
          <p:cNvGraphicFramePr/>
          <p:nvPr/>
        </p:nvGraphicFramePr>
        <p:xfrm>
          <a:off x="152400" y="1262707"/>
          <a:ext cx="75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12" descr="http://www.santiagoapostol.net/FQ/Image27.gif"/>
          <p:cNvPicPr>
            <a:picLocks noChangeAspect="1" noChangeArrowheads="1"/>
          </p:cNvPicPr>
          <p:nvPr/>
        </p:nvPicPr>
        <p:blipFill>
          <a:blip r:embed="rId7">
            <a:extLst>
              <a:ext uri="{28A0092B-C50C-407E-A947-70E740481C1C}">
                <a14:useLocalDpi xmlns:a14="http://schemas.microsoft.com/office/drawing/2010/main" val="0"/>
              </a:ext>
            </a:extLst>
          </a:blip>
          <a:srcRect l="8823" t="3812" r="5882" b="6187"/>
          <a:stretch>
            <a:fillRect/>
          </a:stretch>
        </p:blipFill>
        <p:spPr bwMode="auto">
          <a:xfrm>
            <a:off x="5257800" y="25908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a:spLocks noRot="1" noChangeAspect="1" noMove="1" noResize="1" noEditPoints="1" noAdjustHandles="1" noChangeArrowheads="1" noChangeShapeType="1" noTextEdit="1"/>
          </p:cNvSpPr>
          <p:nvPr/>
        </p:nvSpPr>
        <p:spPr>
          <a:xfrm>
            <a:off x="318380" y="5373389"/>
            <a:ext cx="8673220" cy="1384995"/>
          </a:xfrm>
          <a:prstGeom prst="rect">
            <a:avLst/>
          </a:prstGeom>
          <a:blipFill rotWithShape="0">
            <a:blip r:embed="rId8"/>
            <a:stretch>
              <a:fillRect l="-1405" t="-4386" b="-11404"/>
            </a:stretch>
          </a:blipFill>
        </p:spPr>
        <p:txBody>
          <a:bodyPr/>
          <a:lstStyle/>
          <a:p>
            <a:pPr>
              <a:defRPr/>
            </a:pPr>
            <a:r>
              <a:rPr lang="es-AR">
                <a:noFill/>
              </a:rPr>
              <a:t> </a:t>
            </a:r>
          </a:p>
        </p:txBody>
      </p:sp>
      <p:pic>
        <p:nvPicPr>
          <p:cNvPr id="8" name="Picture 2" descr="Resultado de imagen para PRESION HIDROSTÃTICA"/>
          <p:cNvPicPr>
            <a:picLocks noChangeAspect="1" noChangeArrowheads="1"/>
          </p:cNvPicPr>
          <p:nvPr/>
        </p:nvPicPr>
        <p:blipFill rotWithShape="1">
          <a:blip r:embed="rId9">
            <a:extLst>
              <a:ext uri="{28A0092B-C50C-407E-A947-70E740481C1C}">
                <a14:useLocalDpi xmlns:a14="http://schemas.microsoft.com/office/drawing/2010/main" val="0"/>
              </a:ext>
            </a:extLst>
          </a:blip>
          <a:srcRect l="55697" t="18045" r="6669" b="15790"/>
          <a:stretch/>
        </p:blipFill>
        <p:spPr bwMode="auto">
          <a:xfrm>
            <a:off x="7682345" y="1156807"/>
            <a:ext cx="1385455" cy="1828800"/>
          </a:xfrm>
          <a:prstGeom prst="rect">
            <a:avLst/>
          </a:prstGeom>
          <a:ln>
            <a:noFill/>
          </a:ln>
          <a:effectLst>
            <a:softEdge rad="112500"/>
          </a:effectLst>
          <a:extLst/>
        </p:spPr>
      </p:pic>
      <p:pic>
        <p:nvPicPr>
          <p:cNvPr id="10247" name="Picture 8"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l="49689" t="54652" r="9479" b="12013"/>
          <a:stretch>
            <a:fillRect/>
          </a:stretch>
        </p:blipFill>
        <p:spPr bwMode="auto">
          <a:xfrm>
            <a:off x="7734300" y="3124200"/>
            <a:ext cx="13335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redondeado 8"/>
          <p:cNvSpPr>
            <a:spLocks noRot="1" noChangeAspect="1" noMove="1" noResize="1" noEditPoints="1" noAdjustHandles="1" noChangeArrowheads="1" noChangeShapeType="1" noTextEdit="1"/>
          </p:cNvSpPr>
          <p:nvPr/>
        </p:nvSpPr>
        <p:spPr>
          <a:xfrm>
            <a:off x="5334000" y="3962400"/>
            <a:ext cx="2348345" cy="1374775"/>
          </a:xfrm>
          <a:prstGeom prst="roundRect">
            <a:avLst/>
          </a:prstGeom>
          <a:blipFill rotWithShape="0">
            <a:blip r:embed="rId11"/>
            <a:stretch>
              <a:fillRect/>
            </a:stretch>
          </a:blipFill>
        </p:spPr>
        <p:txBody>
          <a:bodyPr/>
          <a:lstStyle/>
          <a:p>
            <a:pPr>
              <a:defRPr/>
            </a:pPr>
            <a:r>
              <a:rPr lang="es-AR">
                <a:noFill/>
              </a:rPr>
              <a:t> </a:t>
            </a:r>
          </a:p>
        </p:txBody>
      </p:sp>
      <p:sp>
        <p:nvSpPr>
          <p:cNvPr id="4" name="Rectángulo 3"/>
          <p:cNvSpPr>
            <a:spLocks noRot="1" noChangeAspect="1" noMove="1" noResize="1" noEditPoints="1" noAdjustHandles="1" noChangeArrowheads="1" noChangeShapeType="1" noTextEdit="1"/>
          </p:cNvSpPr>
          <p:nvPr/>
        </p:nvSpPr>
        <p:spPr>
          <a:xfrm>
            <a:off x="3536372" y="6324698"/>
            <a:ext cx="2971800" cy="384077"/>
          </a:xfrm>
          <a:prstGeom prst="rect">
            <a:avLst/>
          </a:prstGeom>
          <a:blipFill rotWithShape="0">
            <a:blip r:embed="rId12"/>
            <a:stretch>
              <a:fillRect t="-9231" b="-27692"/>
            </a:stretch>
          </a:blipFill>
        </p:spPr>
        <p:txBody>
          <a:bodyPr/>
          <a:lstStyle/>
          <a:p>
            <a:pPr>
              <a:defRPr/>
            </a:pPr>
            <a:r>
              <a:rPr lang="es-AR">
                <a:noFill/>
              </a:rPr>
              <a:t> </a:t>
            </a:r>
          </a:p>
        </p:txBody>
      </p:sp>
      <p:sp>
        <p:nvSpPr>
          <p:cNvPr id="10" name="Rectángulo redondeado 9"/>
          <p:cNvSpPr>
            <a:spLocks noRot="1" noChangeAspect="1" noMove="1" noResize="1" noEditPoints="1" noAdjustHandles="1" noChangeArrowheads="1" noChangeShapeType="1" noTextEdit="1"/>
          </p:cNvSpPr>
          <p:nvPr/>
        </p:nvSpPr>
        <p:spPr>
          <a:xfrm>
            <a:off x="5451231" y="3998614"/>
            <a:ext cx="2092569" cy="1351261"/>
          </a:xfrm>
          <a:prstGeom prst="roundRect">
            <a:avLst/>
          </a:prstGeom>
          <a:blipFill rotWithShape="0">
            <a:blip r:embed="rId13"/>
            <a:stretch>
              <a:fillRect/>
            </a:stretch>
          </a:blipFill>
        </p:spPr>
        <p:txBody>
          <a:bodyPr/>
          <a:lstStyle/>
          <a:p>
            <a:pPr>
              <a:defRPr/>
            </a:pPr>
            <a:r>
              <a:rPr lang="es-AR">
                <a:noFill/>
              </a:rPr>
              <a:t> </a:t>
            </a:r>
          </a:p>
        </p:txBody>
      </p:sp>
      <p:sp>
        <p:nvSpPr>
          <p:cNvPr id="5" name="Rectángulo 4"/>
          <p:cNvSpPr>
            <a:spLocks noRot="1" noChangeAspect="1" noMove="1" noResize="1" noEditPoints="1" noAdjustHandles="1" noChangeArrowheads="1" noChangeShapeType="1" noTextEdit="1"/>
          </p:cNvSpPr>
          <p:nvPr/>
        </p:nvSpPr>
        <p:spPr>
          <a:xfrm>
            <a:off x="3536372" y="6336323"/>
            <a:ext cx="2971800" cy="384175"/>
          </a:xfrm>
          <a:prstGeom prst="rect">
            <a:avLst/>
          </a:prstGeom>
          <a:blipFill rotWithShape="0">
            <a:blip r:embed="rId14"/>
            <a:stretch>
              <a:fillRect t="-4615" b="-21538"/>
            </a:stretch>
          </a:blipFill>
        </p:spPr>
        <p:txBody>
          <a:bodyPr/>
          <a:lstStyle/>
          <a:p>
            <a:pPr>
              <a:defRPr/>
            </a:pPr>
            <a:r>
              <a:rPr lang="es-AR">
                <a:noFill/>
              </a:rPr>
              <a:t> </a:t>
            </a:r>
          </a:p>
        </p:txBody>
      </p:sp>
      <p:sp>
        <p:nvSpPr>
          <p:cNvPr id="12" name="Rectángulo redondeado 11"/>
          <p:cNvSpPr>
            <a:spLocks noRot="1" noChangeAspect="1" noMove="1" noResize="1" noEditPoints="1" noAdjustHandles="1" noChangeArrowheads="1" noChangeShapeType="1" noTextEdit="1"/>
          </p:cNvSpPr>
          <p:nvPr/>
        </p:nvSpPr>
        <p:spPr>
          <a:xfrm>
            <a:off x="5162656" y="3986772"/>
            <a:ext cx="2691031" cy="1334294"/>
          </a:xfrm>
          <a:prstGeom prst="roundRect">
            <a:avLst/>
          </a:prstGeom>
          <a:blipFill rotWithShape="0">
            <a:blip r:embed="rId15"/>
            <a:stretch>
              <a:fillRect/>
            </a:stretch>
          </a:blipFill>
        </p:spPr>
        <p:txBody>
          <a:bodyPr/>
          <a:lstStyle/>
          <a:p>
            <a:pPr>
              <a:defRPr/>
            </a:pPr>
            <a:r>
              <a:rPr lang="es-AR">
                <a:no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0" y="0"/>
            <a:ext cx="4876800" cy="609600"/>
          </a:xfrm>
        </p:spPr>
        <p:txBody>
          <a:bodyPr/>
          <a:lstStyle/>
          <a:p>
            <a:pPr>
              <a:defRPr/>
            </a:pPr>
            <a:r>
              <a:rPr lang="es-AR" b="1" dirty="0" smtClean="0">
                <a:solidFill>
                  <a:schemeClr val="bg1"/>
                </a:solidFill>
              </a:rPr>
              <a:t>Ejercicio 1</a:t>
            </a:r>
            <a:endParaRPr lang="es-AR" b="1" dirty="0">
              <a:solidFill>
                <a:schemeClr val="bg1"/>
              </a:solidFill>
            </a:endParaRPr>
          </a:p>
        </p:txBody>
      </p:sp>
      <p:sp>
        <p:nvSpPr>
          <p:cNvPr id="4" name="Marcador de contenido 3"/>
          <p:cNvSpPr>
            <a:spLocks noGrp="1"/>
          </p:cNvSpPr>
          <p:nvPr>
            <p:ph sz="half" idx="2"/>
          </p:nvPr>
        </p:nvSpPr>
        <p:spPr>
          <a:xfrm>
            <a:off x="-33338" y="646113"/>
            <a:ext cx="5175251" cy="2057400"/>
          </a:xfrm>
          <a:solidFill>
            <a:schemeClr val="tx2">
              <a:lumMod val="40000"/>
              <a:lumOff val="60000"/>
            </a:schemeClr>
          </a:solidFill>
        </p:spPr>
        <p:txBody>
          <a:bodyPr/>
          <a:lstStyle/>
          <a:p>
            <a:pPr algn="just">
              <a:defRPr/>
            </a:pPr>
            <a:r>
              <a:rPr lang="es-AR" b="1" dirty="0" smtClean="0"/>
              <a:t>Determina la presión que ejerce un cubo de hormigón de 1,5m de arista sobre el suelo. La densidad del hormigón es de 2.350 kg/m</a:t>
            </a:r>
            <a:r>
              <a:rPr lang="es-AR" b="1" baseline="30000" dirty="0" smtClean="0"/>
              <a:t>3</a:t>
            </a:r>
            <a:r>
              <a:rPr lang="es-AR" b="1" dirty="0" smtClean="0"/>
              <a:t>.</a:t>
            </a:r>
          </a:p>
          <a:p>
            <a:pPr algn="just">
              <a:defRPr/>
            </a:pPr>
            <a:endParaRPr lang="es-AR" dirty="0"/>
          </a:p>
        </p:txBody>
      </p:sp>
      <p:sp>
        <p:nvSpPr>
          <p:cNvPr id="5" name="Marcador de texto 4"/>
          <p:cNvSpPr>
            <a:spLocks noGrp="1"/>
          </p:cNvSpPr>
          <p:nvPr>
            <p:ph type="body" sz="quarter" idx="3"/>
          </p:nvPr>
        </p:nvSpPr>
        <p:spPr>
          <a:xfrm>
            <a:off x="5205413" y="358775"/>
            <a:ext cx="3763962" cy="576263"/>
          </a:xfrm>
        </p:spPr>
        <p:txBody>
          <a:bodyPr/>
          <a:lstStyle/>
          <a:p>
            <a:pPr>
              <a:defRPr/>
            </a:pPr>
            <a:r>
              <a:rPr lang="es-AR" b="1" dirty="0" smtClean="0">
                <a:solidFill>
                  <a:schemeClr val="bg1"/>
                </a:solidFill>
              </a:rPr>
              <a:t>Ejercicio 2</a:t>
            </a:r>
            <a:endParaRPr lang="es-AR" b="1" dirty="0">
              <a:solidFill>
                <a:schemeClr val="bg1"/>
              </a:solidFill>
            </a:endParaRPr>
          </a:p>
        </p:txBody>
      </p:sp>
      <p:sp>
        <p:nvSpPr>
          <p:cNvPr id="6" name="Marcador de contenido 5"/>
          <p:cNvSpPr>
            <a:spLocks noGrp="1"/>
          </p:cNvSpPr>
          <p:nvPr>
            <p:ph sz="quarter" idx="4"/>
          </p:nvPr>
        </p:nvSpPr>
        <p:spPr>
          <a:xfrm>
            <a:off x="5187950" y="1143000"/>
            <a:ext cx="3956050" cy="2286000"/>
          </a:xfrm>
          <a:solidFill>
            <a:schemeClr val="accent4">
              <a:lumMod val="20000"/>
              <a:lumOff val="80000"/>
            </a:schemeClr>
          </a:solidFill>
        </p:spPr>
        <p:txBody>
          <a:bodyPr>
            <a:normAutofit fontScale="92500" lnSpcReduction="10000"/>
          </a:bodyPr>
          <a:lstStyle/>
          <a:p>
            <a:pPr>
              <a:defRPr/>
            </a:pPr>
            <a:r>
              <a:rPr lang="es-AR" b="1" dirty="0" smtClean="0"/>
              <a:t>Determina la presión que se ejerce sobre un cubo de hormigón de 1,5m de arista sumergido bajo el agua a 3 m. La densidad del agua es de 1.000 kg/m</a:t>
            </a:r>
            <a:r>
              <a:rPr lang="es-AR" b="1" baseline="30000" dirty="0" smtClean="0"/>
              <a:t>3</a:t>
            </a:r>
            <a:r>
              <a:rPr lang="es-AR" b="1" dirty="0" smtClean="0"/>
              <a:t>.NOTA: El recipiente se encuentra cerrado.</a:t>
            </a:r>
          </a:p>
          <a:p>
            <a:pPr>
              <a:defRPr/>
            </a:pPr>
            <a:endParaRPr lang="es-AR" dirty="0"/>
          </a:p>
        </p:txBody>
      </p:sp>
      <p:sp>
        <p:nvSpPr>
          <p:cNvPr id="9" name="Marcador de contenido 3"/>
          <p:cNvSpPr txBox="1">
            <a:spLocks/>
          </p:cNvSpPr>
          <p:nvPr/>
        </p:nvSpPr>
        <p:spPr bwMode="auto">
          <a:xfrm>
            <a:off x="-39688" y="2740025"/>
            <a:ext cx="5187951" cy="35814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defRPr/>
            </a:pPr>
            <a:r>
              <a:rPr lang="es-AR" b="1" dirty="0" smtClean="0"/>
              <a:t>Presión = fuerza /área </a:t>
            </a:r>
          </a:p>
          <a:p>
            <a:pPr algn="just">
              <a:defRPr/>
            </a:pPr>
            <a:r>
              <a:rPr lang="es-AR" b="1" dirty="0" smtClean="0"/>
              <a:t>Fuerza= peso del cubo</a:t>
            </a:r>
          </a:p>
          <a:p>
            <a:pPr algn="just">
              <a:defRPr/>
            </a:pPr>
            <a:r>
              <a:rPr lang="es-AR" b="1" dirty="0" err="1" smtClean="0"/>
              <a:t>Pesp</a:t>
            </a:r>
            <a:r>
              <a:rPr lang="es-AR" b="1" dirty="0" smtClean="0"/>
              <a:t>= </a:t>
            </a:r>
            <a:r>
              <a:rPr lang="es-AR" b="1" dirty="0" err="1" smtClean="0"/>
              <a:t>DensidadxGravedad</a:t>
            </a:r>
            <a:r>
              <a:rPr lang="es-AR" b="1" dirty="0" smtClean="0"/>
              <a:t>= Peso/Volumen</a:t>
            </a:r>
          </a:p>
          <a:p>
            <a:pPr algn="just">
              <a:defRPr/>
            </a:pPr>
            <a:r>
              <a:rPr lang="es-AR" b="1" dirty="0" err="1" smtClean="0"/>
              <a:t>Pesp</a:t>
            </a:r>
            <a:r>
              <a:rPr lang="es-AR" b="1" dirty="0" smtClean="0"/>
              <a:t> = 2.350 kg/m</a:t>
            </a:r>
            <a:r>
              <a:rPr lang="es-AR" b="1" baseline="30000" dirty="0" smtClean="0"/>
              <a:t>3</a:t>
            </a:r>
            <a:r>
              <a:rPr lang="es-AR" b="1" dirty="0" smtClean="0"/>
              <a:t> x 10 m/s</a:t>
            </a:r>
            <a:r>
              <a:rPr lang="es-AR" b="1" baseline="30000" dirty="0" smtClean="0"/>
              <a:t>2</a:t>
            </a:r>
            <a:r>
              <a:rPr lang="es-AR" b="1" dirty="0" smtClean="0"/>
              <a:t> =23.500 N/m</a:t>
            </a:r>
            <a:r>
              <a:rPr lang="es-AR" b="1" baseline="30000" dirty="0" smtClean="0"/>
              <a:t>3</a:t>
            </a:r>
            <a:endParaRPr lang="es-AR" b="1" dirty="0" smtClean="0"/>
          </a:p>
          <a:p>
            <a:pPr algn="just">
              <a:defRPr/>
            </a:pPr>
            <a:r>
              <a:rPr lang="es-AR" b="1" dirty="0" err="1" smtClean="0"/>
              <a:t>Pesp</a:t>
            </a:r>
            <a:r>
              <a:rPr lang="es-AR" b="1" dirty="0" smtClean="0"/>
              <a:t> = Peso/</a:t>
            </a:r>
            <a:r>
              <a:rPr lang="es-AR" b="1" dirty="0" err="1" smtClean="0"/>
              <a:t>Vol</a:t>
            </a:r>
            <a:r>
              <a:rPr lang="es-AR" b="1" dirty="0" smtClean="0"/>
              <a:t>     </a:t>
            </a:r>
            <a:r>
              <a:rPr lang="es-AR" b="1" dirty="0" err="1" smtClean="0"/>
              <a:t>Pespx</a:t>
            </a:r>
            <a:r>
              <a:rPr lang="es-AR" b="1" dirty="0" smtClean="0"/>
              <a:t> Volumen= Peso</a:t>
            </a:r>
          </a:p>
          <a:p>
            <a:pPr algn="just">
              <a:defRPr/>
            </a:pPr>
            <a:r>
              <a:rPr lang="es-AR" b="1" dirty="0" smtClean="0"/>
              <a:t>Volumen del cubo =(1,5m)</a:t>
            </a:r>
            <a:r>
              <a:rPr lang="es-AR" b="1" baseline="30000" dirty="0" smtClean="0"/>
              <a:t>3</a:t>
            </a:r>
            <a:r>
              <a:rPr lang="es-AR" b="1" dirty="0" smtClean="0"/>
              <a:t> = 3,375 m</a:t>
            </a:r>
            <a:r>
              <a:rPr lang="es-AR" b="1" baseline="30000" dirty="0" smtClean="0"/>
              <a:t>3</a:t>
            </a:r>
          </a:p>
          <a:p>
            <a:pPr algn="just">
              <a:defRPr/>
            </a:pPr>
            <a:r>
              <a:rPr lang="es-AR" b="1" dirty="0" smtClean="0"/>
              <a:t>Peso del cubo= 23.500 N/m</a:t>
            </a:r>
            <a:r>
              <a:rPr lang="es-AR" b="1" baseline="30000" dirty="0" smtClean="0"/>
              <a:t>3 </a:t>
            </a:r>
            <a:r>
              <a:rPr lang="es-AR" b="1" dirty="0" smtClean="0"/>
              <a:t> x 3,375 m</a:t>
            </a:r>
            <a:r>
              <a:rPr lang="es-AR" b="1" baseline="30000" dirty="0" smtClean="0"/>
              <a:t>3</a:t>
            </a:r>
            <a:r>
              <a:rPr lang="es-AR" b="1" dirty="0" smtClean="0"/>
              <a:t>=</a:t>
            </a:r>
            <a:r>
              <a:rPr lang="es-AR" b="1" baseline="30000" dirty="0" smtClean="0"/>
              <a:t> </a:t>
            </a:r>
            <a:r>
              <a:rPr lang="es-AR" b="1" dirty="0" smtClean="0"/>
              <a:t> 79.312,5 N</a:t>
            </a:r>
          </a:p>
          <a:p>
            <a:pPr algn="just">
              <a:defRPr/>
            </a:pPr>
            <a:r>
              <a:rPr lang="es-AR" b="1" dirty="0" smtClean="0"/>
              <a:t>Área= área de apoyo= (1,5m)</a:t>
            </a:r>
            <a:r>
              <a:rPr lang="es-AR" b="1" baseline="30000" dirty="0" smtClean="0"/>
              <a:t>2</a:t>
            </a:r>
            <a:r>
              <a:rPr lang="es-AR" b="1" dirty="0" smtClean="0"/>
              <a:t>= 2,25 m</a:t>
            </a:r>
            <a:r>
              <a:rPr lang="es-AR" b="1" baseline="30000" dirty="0" smtClean="0"/>
              <a:t>2 </a:t>
            </a:r>
            <a:r>
              <a:rPr lang="es-AR" b="1" dirty="0" smtClean="0"/>
              <a:t> </a:t>
            </a:r>
          </a:p>
          <a:p>
            <a:pPr algn="just">
              <a:defRPr/>
            </a:pPr>
            <a:r>
              <a:rPr lang="es-AR" b="1" dirty="0" smtClean="0"/>
              <a:t>Presión= PESO/AREA= 79.312,5N/2,25m</a:t>
            </a:r>
            <a:r>
              <a:rPr lang="es-AR" b="1" baseline="30000" dirty="0" smtClean="0"/>
              <a:t>2</a:t>
            </a:r>
            <a:r>
              <a:rPr lang="es-AR" b="1" dirty="0" smtClean="0"/>
              <a:t>= 32.250 </a:t>
            </a:r>
            <a:r>
              <a:rPr lang="es-AR" b="1" dirty="0" err="1" smtClean="0"/>
              <a:t>Pa</a:t>
            </a:r>
            <a:endParaRPr lang="es-AR" sz="2400" b="1" dirty="0" smtClean="0"/>
          </a:p>
          <a:p>
            <a:pPr algn="just">
              <a:defRPr/>
            </a:pPr>
            <a:endParaRPr lang="es-AR" dirty="0"/>
          </a:p>
        </p:txBody>
      </p:sp>
      <p:sp>
        <p:nvSpPr>
          <p:cNvPr id="13" name="Marcador de contenido 5"/>
          <p:cNvSpPr txBox="1">
            <a:spLocks/>
          </p:cNvSpPr>
          <p:nvPr/>
        </p:nvSpPr>
        <p:spPr bwMode="auto">
          <a:xfrm>
            <a:off x="5233988" y="3498850"/>
            <a:ext cx="3910012" cy="2216150"/>
          </a:xfrm>
          <a:prstGeom prst="rect">
            <a:avLst/>
          </a:prstGeom>
          <a:solidFill>
            <a:schemeClr val="accent4">
              <a:lumMod val="20000"/>
              <a:lumOff val="80000"/>
            </a:schemeClr>
          </a:solidFill>
          <a:ln>
            <a:noFill/>
          </a:ln>
        </p:spPr>
        <p:txBody>
          <a:bodyPr>
            <a:norm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defRPr/>
            </a:pPr>
            <a:r>
              <a:rPr lang="es-AR" b="1" dirty="0" smtClean="0"/>
              <a:t>Presión hidrostática= </a:t>
            </a:r>
            <a:r>
              <a:rPr lang="es-AR" b="1" dirty="0" err="1" smtClean="0"/>
              <a:t>Pesp.líquidox</a:t>
            </a:r>
            <a:r>
              <a:rPr lang="es-AR" b="1" dirty="0" smtClean="0"/>
              <a:t> profundidad.</a:t>
            </a:r>
          </a:p>
          <a:p>
            <a:pPr>
              <a:defRPr/>
            </a:pPr>
            <a:r>
              <a:rPr lang="es-AR" b="1" dirty="0" smtClean="0"/>
              <a:t>Presión hidrostática= </a:t>
            </a:r>
          </a:p>
          <a:p>
            <a:pPr>
              <a:defRPr/>
            </a:pPr>
            <a:r>
              <a:rPr lang="es-AR" sz="1800" b="1" dirty="0" smtClean="0"/>
              <a:t>1.000 kg/m</a:t>
            </a:r>
            <a:r>
              <a:rPr lang="es-AR" sz="1800" b="1" baseline="30000" dirty="0" smtClean="0"/>
              <a:t>3</a:t>
            </a:r>
            <a:r>
              <a:rPr lang="es-AR" sz="1800" b="1" dirty="0" smtClean="0"/>
              <a:t> x 10 m/s</a:t>
            </a:r>
            <a:r>
              <a:rPr lang="es-AR" sz="1800" b="1" baseline="30000" dirty="0" smtClean="0"/>
              <a:t>2</a:t>
            </a:r>
            <a:r>
              <a:rPr lang="es-AR" sz="1800" b="1" dirty="0" smtClean="0"/>
              <a:t> x 3 m= 30.000 </a:t>
            </a:r>
            <a:r>
              <a:rPr lang="es-AR" sz="1800" b="1" dirty="0" err="1" smtClean="0"/>
              <a:t>Pa</a:t>
            </a:r>
            <a:endParaRPr lang="es-AR" sz="1800" b="1" dirty="0" smtClean="0"/>
          </a:p>
          <a:p>
            <a:pPr>
              <a:defRPr/>
            </a:pPr>
            <a:endParaRPr lang="es-AR" dirty="0" smtClean="0"/>
          </a:p>
          <a:p>
            <a:pP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down)">
                                      <p:cBhvr>
                                        <p:cTn id="37" dur="500"/>
                                        <p:tgtEl>
                                          <p:spTgt spid="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down)">
                                      <p:cBhvr>
                                        <p:cTn id="42" dur="500"/>
                                        <p:tgtEl>
                                          <p:spTgt spid="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down)">
                                      <p:cBhvr>
                                        <p:cTn id="47" dur="500"/>
                                        <p:tgtEl>
                                          <p:spTgt spid="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down)">
                                      <p:cBhvr>
                                        <p:cTn id="52" dur="500"/>
                                        <p:tgtEl>
                                          <p:spTgt spid="9">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down)">
                                      <p:cBhvr>
                                        <p:cTn id="57" dur="500"/>
                                        <p:tgtEl>
                                          <p:spTgt spid="5">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bg/>
                                          </p:spTgt>
                                        </p:tgtEl>
                                        <p:attrNameLst>
                                          <p:attrName>style.visibility</p:attrName>
                                        </p:attrNameLst>
                                      </p:cBhvr>
                                      <p:to>
                                        <p:strVal val="visible"/>
                                      </p:to>
                                    </p:set>
                                    <p:animEffect transition="in" filter="barn(inVertical)">
                                      <p:cBhvr>
                                        <p:cTn id="62" dur="500"/>
                                        <p:tgtEl>
                                          <p:spTgt spid="6">
                                            <p:bg/>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barn(inVertical)">
                                      <p:cBhvr>
                                        <p:cTn id="67" dur="500"/>
                                        <p:tgtEl>
                                          <p:spTgt spid="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barn(inVertical)">
                                      <p:cBhvr>
                                        <p:cTn id="72" dur="500"/>
                                        <p:tgtEl>
                                          <p:spTgt spid="13">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Effect transition="in" filter="barn(inVertical)">
                                      <p:cBhvr>
                                        <p:cTn id="77" dur="500"/>
                                        <p:tgtEl>
                                          <p:spTgt spid="13">
                                            <p:txEl>
                                              <p:pRg st="1" end="1"/>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13">
                                            <p:txEl>
                                              <p:pRg st="2" end="2"/>
                                            </p:txEl>
                                          </p:spTgt>
                                        </p:tgtEl>
                                        <p:attrNameLst>
                                          <p:attrName>style.visibility</p:attrName>
                                        </p:attrNameLst>
                                      </p:cBhvr>
                                      <p:to>
                                        <p:strVal val="visible"/>
                                      </p:to>
                                    </p:set>
                                    <p:animEffect transition="in" filter="barn(inVertical)">
                                      <p:cBhvr>
                                        <p:cTn id="8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displaystyle \frac{{{v}_{1}}^{2}}{2}=g{{h}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39838"/>
            <a:ext cx="23971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Fórmula del teorema de torricel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2971800"/>
            <a:ext cx="14192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https://www.fisimat.com.mx/wp-content/uploads/2017/10/teorema_de_torricell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06438"/>
            <a:ext cx="264636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47625" y="3071813"/>
            <a:ext cx="7772400" cy="923925"/>
          </a:xfrm>
          <a:prstGeom prst="rect">
            <a:avLst/>
          </a:prstGeom>
        </p:spPr>
        <p:txBody>
          <a:bodyPr>
            <a:spAutoFit/>
          </a:bodyPr>
          <a:lstStyle/>
          <a:p>
            <a:pPr>
              <a:defRPr/>
            </a:pPr>
            <a:r>
              <a:rPr lang="es-ES" sz="1800" b="1" dirty="0">
                <a:latin typeface="+mj-lt"/>
              </a:rPr>
              <a:t>v o v</a:t>
            </a:r>
            <a:r>
              <a:rPr lang="es-ES" sz="1800" b="1" baseline="-25000" dirty="0">
                <a:latin typeface="+mj-lt"/>
              </a:rPr>
              <a:t>1</a:t>
            </a:r>
            <a:r>
              <a:rPr lang="es-ES" sz="1800" b="1" dirty="0">
                <a:latin typeface="+mj-lt"/>
              </a:rPr>
              <a:t>= Velocidad del líquido que sale por el orificio (m/s)</a:t>
            </a:r>
          </a:p>
          <a:p>
            <a:pPr>
              <a:defRPr/>
            </a:pPr>
            <a:r>
              <a:rPr lang="es-ES" sz="1800" b="1" dirty="0">
                <a:latin typeface="+mj-lt"/>
              </a:rPr>
              <a:t>g = Magnitud de la aceleración de la gravedad (10 m/s</a:t>
            </a:r>
            <a:r>
              <a:rPr lang="es-ES" sz="1800" b="1" baseline="30000" dirty="0">
                <a:latin typeface="+mj-lt"/>
              </a:rPr>
              <a:t>2</a:t>
            </a:r>
            <a:r>
              <a:rPr lang="es-ES" sz="1800" b="1" dirty="0">
                <a:latin typeface="+mj-lt"/>
              </a:rPr>
              <a:t>)</a:t>
            </a:r>
          </a:p>
          <a:p>
            <a:pPr>
              <a:defRPr/>
            </a:pPr>
            <a:r>
              <a:rPr lang="es-ES" sz="1800" b="1" dirty="0">
                <a:latin typeface="+mj-lt"/>
              </a:rPr>
              <a:t>h o h</a:t>
            </a:r>
            <a:r>
              <a:rPr lang="es-ES" sz="1800" b="1" baseline="-25000" dirty="0">
                <a:latin typeface="+mj-lt"/>
              </a:rPr>
              <a:t>2 </a:t>
            </a:r>
            <a:r>
              <a:rPr lang="es-ES" sz="1800" b="1" dirty="0">
                <a:latin typeface="+mj-lt"/>
              </a:rPr>
              <a:t>= profundidad a la que se encuentra el orificio de salida (m)</a:t>
            </a:r>
          </a:p>
        </p:txBody>
      </p:sp>
      <p:sp>
        <p:nvSpPr>
          <p:cNvPr id="9" name="Rectángulo 8"/>
          <p:cNvSpPr/>
          <p:nvPr/>
        </p:nvSpPr>
        <p:spPr>
          <a:xfrm>
            <a:off x="47625" y="3995738"/>
            <a:ext cx="9096375" cy="1138237"/>
          </a:xfrm>
          <a:prstGeom prst="rect">
            <a:avLst/>
          </a:prstGeom>
          <a:solidFill>
            <a:schemeClr val="tx1">
              <a:lumMod val="95000"/>
            </a:schemeClr>
          </a:solidFill>
        </p:spPr>
        <p:txBody>
          <a:bodyPr>
            <a:spAutoFit/>
          </a:bodyPr>
          <a:lstStyle/>
          <a:p>
            <a:pPr algn="just">
              <a:defRPr/>
            </a:pPr>
            <a:r>
              <a:rPr lang="es-ES" b="1" dirty="0">
                <a:solidFill>
                  <a:srgbClr val="000000"/>
                </a:solidFill>
                <a:latin typeface="open sans"/>
              </a:rPr>
              <a:t> Ejemplo: </a:t>
            </a:r>
            <a:r>
              <a:rPr lang="es-ES" sz="2000" dirty="0">
                <a:solidFill>
                  <a:srgbClr val="000000"/>
                </a:solidFill>
                <a:latin typeface="+mj-lt"/>
              </a:rPr>
              <a:t>Determinar la velocidad con la que sale un líquido por un orificio localizado a una profundidad de 2.6 metros en un tanque de almacenamiento.</a:t>
            </a:r>
            <a:endParaRPr lang="es-AR" sz="2000" dirty="0">
              <a:latin typeface="+mj-lt"/>
            </a:endParaRPr>
          </a:p>
        </p:txBody>
      </p:sp>
      <p:sp>
        <p:nvSpPr>
          <p:cNvPr id="18" name="Rectángulo 17"/>
          <p:cNvSpPr>
            <a:spLocks noRot="1" noChangeAspect="1" noMove="1" noResize="1" noEditPoints="1" noAdjustHandles="1" noChangeArrowheads="1" noChangeShapeType="1" noTextEdit="1"/>
          </p:cNvSpPr>
          <p:nvPr/>
        </p:nvSpPr>
        <p:spPr>
          <a:xfrm>
            <a:off x="9885" y="5418273"/>
            <a:ext cx="4181115" cy="614142"/>
          </a:xfrm>
          <a:prstGeom prst="rect">
            <a:avLst/>
          </a:prstGeom>
          <a:blipFill rotWithShape="0">
            <a:blip r:embed="rId5"/>
            <a:stretch>
              <a:fillRect l="-1020" t="-1980" b="-20792"/>
            </a:stretch>
          </a:blipFill>
        </p:spPr>
        <p:txBody>
          <a:bodyPr/>
          <a:lstStyle/>
          <a:p>
            <a:pPr>
              <a:defRPr/>
            </a:pPr>
            <a:r>
              <a:rPr lang="es-AR">
                <a:noFill/>
              </a:rPr>
              <a:t> </a:t>
            </a:r>
          </a:p>
        </p:txBody>
      </p:sp>
      <p:sp>
        <p:nvSpPr>
          <p:cNvPr id="10" name="Rectángulo 9"/>
          <p:cNvSpPr>
            <a:spLocks noRot="1" noChangeAspect="1" noMove="1" noResize="1" noEditPoints="1" noAdjustHandles="1" noChangeArrowheads="1" noChangeShapeType="1" noTextEdit="1"/>
          </p:cNvSpPr>
          <p:nvPr/>
        </p:nvSpPr>
        <p:spPr>
          <a:xfrm>
            <a:off x="4419600" y="5240756"/>
            <a:ext cx="3582681" cy="969176"/>
          </a:xfrm>
          <a:prstGeom prst="rect">
            <a:avLst/>
          </a:prstGeom>
          <a:blipFill rotWithShape="0">
            <a:blip r:embed="rId6"/>
            <a:stretch>
              <a:fillRect l="-3401"/>
            </a:stretch>
          </a:blipFill>
        </p:spPr>
        <p:txBody>
          <a:bodyPr/>
          <a:lstStyle/>
          <a:p>
            <a:pPr>
              <a:defRPr/>
            </a:pPr>
            <a:r>
              <a:rPr lang="es-AR">
                <a:noFill/>
              </a:rPr>
              <a:t> </a:t>
            </a:r>
          </a:p>
        </p:txBody>
      </p:sp>
      <p:sp>
        <p:nvSpPr>
          <p:cNvPr id="20" name="Rectángulo 19"/>
          <p:cNvSpPr>
            <a:spLocks noRot="1" noChangeAspect="1" noMove="1" noResize="1" noEditPoints="1" noAdjustHandles="1" noChangeArrowheads="1" noChangeShapeType="1" noTextEdit="1"/>
          </p:cNvSpPr>
          <p:nvPr/>
        </p:nvSpPr>
        <p:spPr>
          <a:xfrm>
            <a:off x="1295400" y="6259379"/>
            <a:ext cx="4181115" cy="523220"/>
          </a:xfrm>
          <a:prstGeom prst="rect">
            <a:avLst/>
          </a:prstGeom>
          <a:blipFill rotWithShape="0">
            <a:blip r:embed="rId7"/>
            <a:stretch>
              <a:fillRect l="-3066" t="-12791" b="-31395"/>
            </a:stretch>
          </a:blipFill>
        </p:spPr>
        <p:txBody>
          <a:bodyPr/>
          <a:lstStyle/>
          <a:p>
            <a:pPr>
              <a:defRPr/>
            </a:pPr>
            <a:r>
              <a:rPr lang="es-AR">
                <a:noFill/>
              </a:rPr>
              <a:t> </a:t>
            </a:r>
          </a:p>
        </p:txBody>
      </p:sp>
      <p:sp>
        <p:nvSpPr>
          <p:cNvPr id="21" name="Rectángulo 20"/>
          <p:cNvSpPr/>
          <p:nvPr/>
        </p:nvSpPr>
        <p:spPr>
          <a:xfrm>
            <a:off x="77788" y="50800"/>
            <a:ext cx="9066212" cy="400050"/>
          </a:xfrm>
          <a:prstGeom prst="rect">
            <a:avLst/>
          </a:prstGeom>
          <a:solidFill>
            <a:schemeClr val="tx1">
              <a:lumMod val="95000"/>
            </a:schemeClr>
          </a:solidFill>
        </p:spPr>
        <p:txBody>
          <a:bodyPr>
            <a:spAutoFit/>
          </a:bodyPr>
          <a:lstStyle/>
          <a:p>
            <a:pPr algn="just">
              <a:defRPr/>
            </a:pPr>
            <a:r>
              <a:rPr lang="es-AR" sz="2000" b="1" dirty="0">
                <a:solidFill>
                  <a:srgbClr val="000000"/>
                </a:solidFill>
                <a:latin typeface="open sans"/>
              </a:rPr>
              <a:t>Calculo de la velocidad de salida de un líquido a través de un orificio</a:t>
            </a:r>
            <a:endParaRPr lang="es-AR"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barn(inVertical)">
                                      <p:cBhvr>
                                        <p:cTn id="7" dur="500"/>
                                        <p:tgtEl>
                                          <p:spTgt spid="40970"/>
                                        </p:tgtEl>
                                      </p:cBhvr>
                                    </p:animEffect>
                                  </p:childTnLst>
                                </p:cTn>
                              </p:par>
                              <p:par>
                                <p:cTn id="8" presetID="16" presetClass="entr" presetSubtype="21"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barn(inVertical)">
                                      <p:cBhvr>
                                        <p:cTn id="10" dur="500"/>
                                        <p:tgtEl>
                                          <p:spTgt spid="409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0968"/>
                                        </p:tgtEl>
                                        <p:attrNameLst>
                                          <p:attrName>style.visibility</p:attrName>
                                        </p:attrNameLst>
                                      </p:cBhvr>
                                      <p:to>
                                        <p:strVal val="visible"/>
                                      </p:to>
                                    </p:set>
                                    <p:animEffect transition="in" filter="wipe(down)">
                                      <p:cBhvr>
                                        <p:cTn id="15" dur="500"/>
                                        <p:tgtEl>
                                          <p:spTgt spid="409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7813"/>
            <a:ext cx="9067800" cy="1139825"/>
          </a:xfrm>
        </p:spPr>
        <p:txBody>
          <a:bodyPr>
            <a:normAutofit fontScale="90000"/>
          </a:bodyPr>
          <a:lstStyle/>
          <a:p>
            <a:pPr marL="484632" algn="just" eaLnBrk="1" fontAlgn="auto" hangingPunct="1">
              <a:spcAft>
                <a:spcPts val="0"/>
              </a:spcAft>
              <a:defRPr/>
            </a:pPr>
            <a:r>
              <a:rPr lang="es-AR" sz="3600" b="1" dirty="0" smtClean="0">
                <a:solidFill>
                  <a:srgbClr val="FFFF00"/>
                </a:solidFill>
              </a:rPr>
              <a:t>TEORÉMA GENERAL DE LA HIDRÓSTÁTICA</a:t>
            </a:r>
            <a:endParaRPr lang="es-ES" sz="3600" b="1" dirty="0">
              <a:solidFill>
                <a:srgbClr val="FFFF00"/>
              </a:solidFill>
            </a:endParaRPr>
          </a:p>
        </p:txBody>
      </p:sp>
      <p:sp>
        <p:nvSpPr>
          <p:cNvPr id="14339" name="2 Marcador de contenido"/>
          <p:cNvSpPr>
            <a:spLocks noGrp="1" noRot="1" noChangeAspect="1" noMove="1" noResize="1" noEditPoints="1" noAdjustHandles="1" noChangeArrowheads="1" noChangeShapeType="1" noTextEdit="1"/>
          </p:cNvSpPr>
          <p:nvPr>
            <p:ph idx="1"/>
          </p:nvPr>
        </p:nvSpPr>
        <p:spPr>
          <a:xfrm>
            <a:off x="419100" y="1417638"/>
            <a:ext cx="8229600" cy="4572000"/>
          </a:xfrm>
          <a:blipFill rotWithShape="0">
            <a:blip r:embed="rId2"/>
            <a:stretch>
              <a:fillRect l="-1111" t="-2000" r="-2296" b="-2667"/>
            </a:stretch>
          </a:blipFill>
          <a:extLst/>
        </p:spPr>
        <p:txBody>
          <a:bodyPr rtlCol="0">
            <a:normAutofit/>
          </a:bodyPr>
          <a:lstStyle/>
          <a:p>
            <a:pPr eaLnBrk="1" fontAlgn="auto" hangingPunct="1">
              <a:defRPr/>
            </a:pPr>
            <a:r>
              <a:rPr lang="es-AR">
                <a:noFill/>
              </a:rPr>
              <a:t> </a:t>
            </a:r>
          </a:p>
        </p:txBody>
      </p:sp>
      <p:pic>
        <p:nvPicPr>
          <p:cNvPr id="13316" name="Picture 3" descr="Teorema General de la Hidrostá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38600"/>
            <a:ext cx="1841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6200" y="315913"/>
            <a:ext cx="8537575" cy="2678112"/>
          </a:xfrm>
          <a:prstGeom prst="rect">
            <a:avLst/>
          </a:prstGeom>
          <a:noFill/>
        </p:spPr>
        <p:txBody>
          <a:bodyPr>
            <a:spAutoFit/>
          </a:bodyPr>
          <a:lstStyle/>
          <a:p>
            <a:pPr algn="just">
              <a:defRPr/>
            </a:pPr>
            <a:r>
              <a:rPr lang="es-ES" b="1" dirty="0">
                <a:solidFill>
                  <a:srgbClr val="FFFF00"/>
                </a:solidFill>
                <a:latin typeface="+mj-lt"/>
                <a:cs typeface="Arial" panose="020B0604020202020204" pitchFamily="34" charset="0"/>
              </a:rPr>
              <a:t>Ejemplo:</a:t>
            </a:r>
          </a:p>
          <a:p>
            <a:pPr algn="just">
              <a:defRPr/>
            </a:pPr>
            <a:r>
              <a:rPr lang="es-ES" b="1" dirty="0">
                <a:solidFill>
                  <a:srgbClr val="FFFF00"/>
                </a:solidFill>
                <a:latin typeface="+mj-lt"/>
                <a:cs typeface="Arial" panose="020B0604020202020204" pitchFamily="34" charset="0"/>
              </a:rPr>
              <a:t>Determina la diferencia de presión entre dos puntos </a:t>
            </a:r>
            <a:r>
              <a:rPr lang="es-ES" b="1" dirty="0">
                <a:solidFill>
                  <a:srgbClr val="FFFF00"/>
                </a:solidFill>
                <a:latin typeface="Century Gothic" panose="020B0502020202020204"/>
                <a:cs typeface="Arial" panose="020B0604020202020204" pitchFamily="34" charset="0"/>
              </a:rPr>
              <a:t>( el a y el b)</a:t>
            </a:r>
            <a:r>
              <a:rPr lang="es-ES" b="1" dirty="0">
                <a:solidFill>
                  <a:srgbClr val="FFFF00"/>
                </a:solidFill>
                <a:latin typeface="+mj-lt"/>
                <a:cs typeface="Arial" panose="020B0604020202020204" pitchFamily="34" charset="0"/>
              </a:rPr>
              <a:t> que se encuentran dentro de un tanque con agua. El punto “a” se encuentra a 20 cm de la superficie y el punto “b” a 80 cm de la misma.</a:t>
            </a:r>
            <a:endParaRPr lang="es-AR" dirty="0">
              <a:solidFill>
                <a:srgbClr val="FFFF00"/>
              </a:solidFill>
              <a:latin typeface="+mj-lt"/>
            </a:endParaRPr>
          </a:p>
        </p:txBody>
      </p:sp>
      <p:sp>
        <p:nvSpPr>
          <p:cNvPr id="6" name="CuadroTexto 5"/>
          <p:cNvSpPr txBox="1">
            <a:spLocks noRot="1" noChangeAspect="1" noMove="1" noResize="1" noEditPoints="1" noAdjustHandles="1" noChangeArrowheads="1" noChangeShapeType="1" noTextEdit="1"/>
          </p:cNvSpPr>
          <p:nvPr/>
        </p:nvSpPr>
        <p:spPr>
          <a:xfrm>
            <a:off x="76200" y="3012968"/>
            <a:ext cx="8537575" cy="2524089"/>
          </a:xfrm>
          <a:prstGeom prst="rect">
            <a:avLst/>
          </a:prstGeom>
          <a:blipFill rotWithShape="0">
            <a:blip r:embed="rId2"/>
            <a:stretch>
              <a:fillRect l="-1500" t="-2415"/>
            </a:stretch>
          </a:blipFill>
        </p:spPr>
        <p:txBody>
          <a:bodyPr/>
          <a:lstStyle/>
          <a:p>
            <a:pPr>
              <a:defRPr/>
            </a:pPr>
            <a:r>
              <a:rPr lang="es-AR">
                <a:noFill/>
              </a:rPr>
              <a:t> </a:t>
            </a:r>
          </a:p>
        </p:txBody>
      </p:sp>
      <p:pic>
        <p:nvPicPr>
          <p:cNvPr id="14340" name="Picture 3" descr="Teorema General de la Hidrostá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5105400"/>
            <a:ext cx="1841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6477000" y="3886200"/>
            <a:ext cx="304800" cy="523220"/>
          </a:xfrm>
          <a:prstGeom prst="rect">
            <a:avLst/>
          </a:prstGeom>
          <a:noFill/>
        </p:spPr>
        <p:txBody>
          <a:bodyPr wrap="square">
            <a:spAutoFit/>
          </a:bodyPr>
          <a:lstStyle/>
          <a:p>
            <a:pPr algn="just">
              <a:defRPr/>
            </a:pPr>
            <a:r>
              <a:rPr lang="es-AR" dirty="0" smtClean="0">
                <a:solidFill>
                  <a:srgbClr val="FFFF00"/>
                </a:solidFill>
                <a:latin typeface="+mj-lt"/>
              </a:rPr>
              <a:t>f</a:t>
            </a:r>
            <a:endParaRPr lang="es-AR" dirty="0">
              <a:solidFill>
                <a:srgbClr val="FFFF00"/>
              </a:solidFill>
              <a:latin typeface="+mj-lt"/>
            </a:endParaRPr>
          </a:p>
        </p:txBody>
      </p:sp>
      <p:sp>
        <p:nvSpPr>
          <p:cNvPr id="8" name="CuadroTexto 7"/>
          <p:cNvSpPr txBox="1"/>
          <p:nvPr/>
        </p:nvSpPr>
        <p:spPr>
          <a:xfrm>
            <a:off x="5486400" y="4582180"/>
            <a:ext cx="2133600" cy="523220"/>
          </a:xfrm>
          <a:prstGeom prst="rect">
            <a:avLst/>
          </a:prstGeom>
          <a:solidFill>
            <a:schemeClr val="tx1"/>
          </a:solidFill>
        </p:spPr>
        <p:txBody>
          <a:bodyPr wrap="square">
            <a:spAutoFit/>
          </a:bodyPr>
          <a:lstStyle/>
          <a:p>
            <a:pPr algn="just">
              <a:defRPr/>
            </a:pPr>
            <a:r>
              <a:rPr lang="es-AR" dirty="0" smtClean="0">
                <a:solidFill>
                  <a:schemeClr val="bg1"/>
                </a:solidFill>
                <a:latin typeface="+mj-lt"/>
              </a:rPr>
              <a:t>600 </a:t>
            </a:r>
            <a:r>
              <a:rPr lang="es-AR" dirty="0" err="1" smtClean="0">
                <a:solidFill>
                  <a:schemeClr val="bg1"/>
                </a:solidFill>
                <a:latin typeface="+mj-lt"/>
              </a:rPr>
              <a:t>kgf</a:t>
            </a:r>
            <a:r>
              <a:rPr lang="es-AR" dirty="0" smtClean="0">
                <a:solidFill>
                  <a:schemeClr val="bg1"/>
                </a:solidFill>
                <a:latin typeface="+mj-lt"/>
              </a:rPr>
              <a:t>/m</a:t>
            </a:r>
            <a:r>
              <a:rPr lang="es-AR" baseline="30000" dirty="0" smtClean="0">
                <a:solidFill>
                  <a:schemeClr val="bg1"/>
                </a:solidFill>
                <a:latin typeface="+mj-lt"/>
              </a:rPr>
              <a:t>2</a:t>
            </a:r>
            <a:endParaRPr lang="es-AR" dirty="0">
              <a:solidFill>
                <a:schemeClr val="bg1"/>
              </a:solidFill>
              <a:latin typeface="+mj-lt"/>
            </a:endParaRPr>
          </a:p>
        </p:txBody>
      </p:sp>
      <p:sp>
        <p:nvSpPr>
          <p:cNvPr id="9" name="CuadroTexto 8"/>
          <p:cNvSpPr txBox="1"/>
          <p:nvPr/>
        </p:nvSpPr>
        <p:spPr>
          <a:xfrm>
            <a:off x="3151359" y="4631221"/>
            <a:ext cx="304800" cy="523220"/>
          </a:xfrm>
          <a:prstGeom prst="rect">
            <a:avLst/>
          </a:prstGeom>
          <a:noFill/>
        </p:spPr>
        <p:txBody>
          <a:bodyPr wrap="square">
            <a:spAutoFit/>
          </a:bodyPr>
          <a:lstStyle/>
          <a:p>
            <a:pPr algn="just">
              <a:defRPr/>
            </a:pPr>
            <a:r>
              <a:rPr lang="es-AR" dirty="0" smtClean="0">
                <a:solidFill>
                  <a:srgbClr val="FFFF00"/>
                </a:solidFill>
                <a:latin typeface="+mj-lt"/>
              </a:rPr>
              <a:t>f</a:t>
            </a:r>
            <a:endParaRPr lang="es-AR"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charRg st="2" end="2"/>
                                            </p:txEl>
                                          </p:spTgt>
                                        </p:tgtEl>
                                        <p:attrNameLst>
                                          <p:attrName>style.visibility</p:attrName>
                                        </p:attrNameLst>
                                      </p:cBhvr>
                                      <p:to>
                                        <p:strVal val="visible"/>
                                      </p:to>
                                    </p:set>
                                    <p:animEffect transition="in" filter="wipe(down)">
                                      <p:cBhvr>
                                        <p:cTn id="10" dur="500"/>
                                        <p:tgtEl>
                                          <p:spTgt spid="6">
                                            <p:txEl>
                                              <p:char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charRg st="2" end="2"/>
                                            </p:txEl>
                                          </p:spTgt>
                                        </p:tgtEl>
                                        <p:attrNameLst>
                                          <p:attrName>style.visibility</p:attrName>
                                        </p:attrNameLst>
                                      </p:cBhvr>
                                      <p:to>
                                        <p:strVal val="visible"/>
                                      </p:to>
                                    </p:set>
                                    <p:animEffect transition="in" filter="wipe(down)">
                                      <p:cBhvr>
                                        <p:cTn id="15" dur="500"/>
                                        <p:tgtEl>
                                          <p:spTgt spid="6">
                                            <p:txEl>
                                              <p:char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charRg st="2" end="2"/>
                                            </p:txEl>
                                          </p:spTgt>
                                        </p:tgtEl>
                                        <p:attrNameLst>
                                          <p:attrName>style.visibility</p:attrName>
                                        </p:attrNameLst>
                                      </p:cBhvr>
                                      <p:to>
                                        <p:strVal val="visible"/>
                                      </p:to>
                                    </p:set>
                                    <p:animEffect transition="in" filter="wipe(down)">
                                      <p:cBhvr>
                                        <p:cTn id="20" dur="500"/>
                                        <p:tgtEl>
                                          <p:spTgt spid="6">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txDef>
      <a:spPr>
        <a:blipFill rotWithShape="0">
          <a:blip xmlns:r="http://schemas.openxmlformats.org/officeDocument/2006/relationships" r:embed="rId1"/>
          <a:stretch>
            <a:fillRect l="-682" b="-2456"/>
          </a:stretch>
        </a:blipFill>
      </a:spPr>
      <a:bodyPr/>
      <a:lstStyle>
        <a:defPPr>
          <a:defRPr>
            <a:noFill/>
          </a:defRPr>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4198</TotalTime>
  <Words>1212</Words>
  <Application>Microsoft Office PowerPoint</Application>
  <PresentationFormat>Presentación en pantalla (4:3)</PresentationFormat>
  <Paragraphs>171</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Century Gothic</vt:lpstr>
      <vt:lpstr>open sans</vt:lpstr>
      <vt:lpstr>Times New Roman</vt:lpstr>
      <vt:lpstr>Wingdings 3</vt:lpstr>
      <vt:lpstr>Sector</vt:lpstr>
      <vt:lpstr>Presentación de PowerPoint</vt:lpstr>
      <vt:lpstr>HIDROSTÁTICA y NEUMOSTATICA </vt:lpstr>
      <vt:lpstr>Presentación de PowerPoint</vt:lpstr>
      <vt:lpstr>Presentación de PowerPoint</vt:lpstr>
      <vt:lpstr>PRESIÓN EN LOS LÍQUIDOS</vt:lpstr>
      <vt:lpstr>Presentación de PowerPoint</vt:lpstr>
      <vt:lpstr>Presentación de PowerPoint</vt:lpstr>
      <vt:lpstr>TEORÉMA GENERAL DE LA HIDRÓSTÁTICA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ARQUÍMEDES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 Home</dc:creator>
  <cp:lastModifiedBy>GUSTAVO</cp:lastModifiedBy>
  <cp:revision>291</cp:revision>
  <cp:lastPrinted>2019-04-08T01:40:06Z</cp:lastPrinted>
  <dcterms:created xsi:type="dcterms:W3CDTF">2004-02-11T21:57:23Z</dcterms:created>
  <dcterms:modified xsi:type="dcterms:W3CDTF">2021-01-21T17:10:38Z</dcterms:modified>
</cp:coreProperties>
</file>